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18288000" cy="10287000"/>
  <p:notesSz cx="10287000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D66F1F0-A1EA-5D49-8786-1705ABAFA70B}" v="7" dt="2026-07-29T17:56:49.53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270"/>
    <p:restoredTop sz="94610"/>
  </p:normalViewPr>
  <p:slideViewPr>
    <p:cSldViewPr snapToGrid="0" snapToObjects="1">
      <p:cViewPr varScale="1">
        <p:scale>
          <a:sx n="138" d="100"/>
          <a:sy n="138" d="100"/>
        </p:scale>
        <p:origin x="482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dam Hannemann" userId="312871d6-671d-4695-8a43-802aea1e659a" providerId="ADAL" clId="{6967ACD1-FF16-5636-A5ED-48DAAE16EEAD}"/>
    <pc:docChg chg="undo custSel modSld">
      <pc:chgData name="Adam Hannemann" userId="312871d6-671d-4695-8a43-802aea1e659a" providerId="ADAL" clId="{6967ACD1-FF16-5636-A5ED-48DAAE16EEAD}" dt="2026-07-29T17:56:52.502" v="397" actId="1076"/>
      <pc:docMkLst>
        <pc:docMk/>
      </pc:docMkLst>
      <pc:sldChg chg="modSp mod">
        <pc:chgData name="Adam Hannemann" userId="312871d6-671d-4695-8a43-802aea1e659a" providerId="ADAL" clId="{6967ACD1-FF16-5636-A5ED-48DAAE16EEAD}" dt="2026-07-29T17:53:32.557" v="283" actId="27636"/>
        <pc:sldMkLst>
          <pc:docMk/>
          <pc:sldMk cId="0" sldId="256"/>
        </pc:sldMkLst>
        <pc:spChg chg="mod">
          <ac:chgData name="Adam Hannemann" userId="312871d6-671d-4695-8a43-802aea1e659a" providerId="ADAL" clId="{6967ACD1-FF16-5636-A5ED-48DAAE16EEAD}" dt="2026-07-29T17:53:32.556" v="280" actId="27636"/>
          <ac:spMkLst>
            <pc:docMk/>
            <pc:sldMk cId="0" sldId="256"/>
            <ac:spMk id="2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55" v="278" actId="27636"/>
          <ac:spMkLst>
            <pc:docMk/>
            <pc:sldMk cId="0" sldId="256"/>
            <ac:spMk id="3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54" v="274" actId="27636"/>
          <ac:spMkLst>
            <pc:docMk/>
            <pc:sldMk cId="0" sldId="256"/>
            <ac:spMk id="6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56" v="279" actId="27636"/>
          <ac:spMkLst>
            <pc:docMk/>
            <pc:sldMk cId="0" sldId="256"/>
            <ac:spMk id="7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55" v="276" actId="27636"/>
          <ac:spMkLst>
            <pc:docMk/>
            <pc:sldMk cId="0" sldId="256"/>
            <ac:spMk id="9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57" v="283" actId="27636"/>
          <ac:spMkLst>
            <pc:docMk/>
            <pc:sldMk cId="0" sldId="256"/>
            <ac:spMk id="10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55" v="277" actId="27636"/>
          <ac:spMkLst>
            <pc:docMk/>
            <pc:sldMk cId="0" sldId="256"/>
            <ac:spMk id="12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54" v="273" actId="27636"/>
          <ac:spMkLst>
            <pc:docMk/>
            <pc:sldMk cId="0" sldId="256"/>
            <ac:spMk id="13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56" v="281" actId="27636"/>
          <ac:spMkLst>
            <pc:docMk/>
            <pc:sldMk cId="0" sldId="256"/>
            <ac:spMk id="15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55" v="275" actId="27636"/>
          <ac:spMkLst>
            <pc:docMk/>
            <pc:sldMk cId="0" sldId="256"/>
            <ac:spMk id="16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56" v="282" actId="27636"/>
          <ac:spMkLst>
            <pc:docMk/>
            <pc:sldMk cId="0" sldId="256"/>
            <ac:spMk id="17" creationId="{00000000-0000-0000-0000-000000000000}"/>
          </ac:spMkLst>
        </pc:spChg>
      </pc:sldChg>
      <pc:sldChg chg="modSp mod">
        <pc:chgData name="Adam Hannemann" userId="312871d6-671d-4695-8a43-802aea1e659a" providerId="ADAL" clId="{6967ACD1-FF16-5636-A5ED-48DAAE16EEAD}" dt="2026-07-29T17:53:32.560" v="290" actId="27636"/>
        <pc:sldMkLst>
          <pc:docMk/>
          <pc:sldMk cId="0" sldId="257"/>
        </pc:sldMkLst>
        <pc:spChg chg="mod">
          <ac:chgData name="Adam Hannemann" userId="312871d6-671d-4695-8a43-802aea1e659a" providerId="ADAL" clId="{6967ACD1-FF16-5636-A5ED-48DAAE16EEAD}" dt="2026-07-29T17:53:32.560" v="289" actId="27636"/>
          <ac:spMkLst>
            <pc:docMk/>
            <pc:sldMk cId="0" sldId="257"/>
            <ac:spMk id="3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59" v="288" actId="27636"/>
          <ac:spMkLst>
            <pc:docMk/>
            <pc:sldMk cId="0" sldId="257"/>
            <ac:spMk id="5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60" v="290" actId="27636"/>
          <ac:spMkLst>
            <pc:docMk/>
            <pc:sldMk cId="0" sldId="257"/>
            <ac:spMk id="6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58" v="284" actId="27636"/>
          <ac:spMkLst>
            <pc:docMk/>
            <pc:sldMk cId="0" sldId="257"/>
            <ac:spMk id="8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59" v="286" actId="27636"/>
          <ac:spMkLst>
            <pc:docMk/>
            <pc:sldMk cId="0" sldId="257"/>
            <ac:spMk id="9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59" v="285" actId="27636"/>
          <ac:spMkLst>
            <pc:docMk/>
            <pc:sldMk cId="0" sldId="257"/>
            <ac:spMk id="13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59" v="287" actId="27636"/>
          <ac:spMkLst>
            <pc:docMk/>
            <pc:sldMk cId="0" sldId="257"/>
            <ac:spMk id="14" creationId="{00000000-0000-0000-0000-000000000000}"/>
          </ac:spMkLst>
        </pc:spChg>
      </pc:sldChg>
      <pc:sldChg chg="modSp mod">
        <pc:chgData name="Adam Hannemann" userId="312871d6-671d-4695-8a43-802aea1e659a" providerId="ADAL" clId="{6967ACD1-FF16-5636-A5ED-48DAAE16EEAD}" dt="2026-07-29T17:53:32.566" v="297" actId="27636"/>
        <pc:sldMkLst>
          <pc:docMk/>
          <pc:sldMk cId="0" sldId="258"/>
        </pc:sldMkLst>
        <pc:spChg chg="mod">
          <ac:chgData name="Adam Hannemann" userId="312871d6-671d-4695-8a43-802aea1e659a" providerId="ADAL" clId="{6967ACD1-FF16-5636-A5ED-48DAAE16EEAD}" dt="2026-07-29T17:53:32.566" v="297" actId="27636"/>
          <ac:spMkLst>
            <pc:docMk/>
            <pc:sldMk cId="0" sldId="258"/>
            <ac:spMk id="2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65" v="296" actId="27636"/>
          <ac:spMkLst>
            <pc:docMk/>
            <pc:sldMk cId="0" sldId="258"/>
            <ac:spMk id="3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1:56.929" v="4" actId="1036"/>
          <ac:spMkLst>
            <pc:docMk/>
            <pc:sldMk cId="0" sldId="258"/>
            <ac:spMk id="6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2:05.321" v="29" actId="1036"/>
          <ac:spMkLst>
            <pc:docMk/>
            <pc:sldMk cId="0" sldId="258"/>
            <ac:spMk id="8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2:05.321" v="29" actId="1036"/>
          <ac:spMkLst>
            <pc:docMk/>
            <pc:sldMk cId="0" sldId="258"/>
            <ac:spMk id="9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2:13.941" v="45" actId="1036"/>
          <ac:spMkLst>
            <pc:docMk/>
            <pc:sldMk cId="0" sldId="258"/>
            <ac:spMk id="10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2:05.321" v="29" actId="1036"/>
          <ac:spMkLst>
            <pc:docMk/>
            <pc:sldMk cId="0" sldId="258"/>
            <ac:spMk id="11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2:05.321" v="29" actId="1036"/>
          <ac:spMkLst>
            <pc:docMk/>
            <pc:sldMk cId="0" sldId="258"/>
            <ac:spMk id="12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2:05.321" v="29" actId="1036"/>
          <ac:spMkLst>
            <pc:docMk/>
            <pc:sldMk cId="0" sldId="258"/>
            <ac:spMk id="13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2:03.923" v="15" actId="27636"/>
          <ac:spMkLst>
            <pc:docMk/>
            <pc:sldMk cId="0" sldId="258"/>
            <ac:spMk id="14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2:03.923" v="16" actId="27636"/>
          <ac:spMkLst>
            <pc:docMk/>
            <pc:sldMk cId="0" sldId="258"/>
            <ac:spMk id="15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2:13.941" v="45" actId="1036"/>
          <ac:spMkLst>
            <pc:docMk/>
            <pc:sldMk cId="0" sldId="258"/>
            <ac:spMk id="16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2:05.321" v="29" actId="1036"/>
          <ac:spMkLst>
            <pc:docMk/>
            <pc:sldMk cId="0" sldId="258"/>
            <ac:spMk id="17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2:05.321" v="29" actId="1036"/>
          <ac:spMkLst>
            <pc:docMk/>
            <pc:sldMk cId="0" sldId="258"/>
            <ac:spMk id="18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2:03.922" v="14" actId="27636"/>
          <ac:spMkLst>
            <pc:docMk/>
            <pc:sldMk cId="0" sldId="258"/>
            <ac:spMk id="20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2:05.321" v="29" actId="1036"/>
          <ac:spMkLst>
            <pc:docMk/>
            <pc:sldMk cId="0" sldId="258"/>
            <ac:spMk id="21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2:13.941" v="45" actId="1036"/>
          <ac:spMkLst>
            <pc:docMk/>
            <pc:sldMk cId="0" sldId="258"/>
            <ac:spMk id="22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2:05.321" v="29" actId="1036"/>
          <ac:spMkLst>
            <pc:docMk/>
            <pc:sldMk cId="0" sldId="258"/>
            <ac:spMk id="23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2:05.321" v="29" actId="1036"/>
          <ac:spMkLst>
            <pc:docMk/>
            <pc:sldMk cId="0" sldId="258"/>
            <ac:spMk id="24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65" v="295" actId="27636"/>
          <ac:spMkLst>
            <pc:docMk/>
            <pc:sldMk cId="0" sldId="258"/>
            <ac:spMk id="26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64" v="293" actId="27636"/>
          <ac:spMkLst>
            <pc:docMk/>
            <pc:sldMk cId="0" sldId="258"/>
            <ac:spMk id="27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64" v="292" actId="27636"/>
          <ac:spMkLst>
            <pc:docMk/>
            <pc:sldMk cId="0" sldId="258"/>
            <ac:spMk id="28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64" v="291" actId="27636"/>
          <ac:spMkLst>
            <pc:docMk/>
            <pc:sldMk cId="0" sldId="258"/>
            <ac:spMk id="30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65" v="294" actId="27636"/>
          <ac:spMkLst>
            <pc:docMk/>
            <pc:sldMk cId="0" sldId="258"/>
            <ac:spMk id="31" creationId="{00000000-0000-0000-0000-000000000000}"/>
          </ac:spMkLst>
        </pc:spChg>
      </pc:sldChg>
      <pc:sldChg chg="modSp mod">
        <pc:chgData name="Adam Hannemann" userId="312871d6-671d-4695-8a43-802aea1e659a" providerId="ADAL" clId="{6967ACD1-FF16-5636-A5ED-48DAAE16EEAD}" dt="2026-07-29T17:53:32.576" v="323" actId="27636"/>
        <pc:sldMkLst>
          <pc:docMk/>
          <pc:sldMk cId="0" sldId="259"/>
        </pc:sldMkLst>
        <pc:spChg chg="mod">
          <ac:chgData name="Adam Hannemann" userId="312871d6-671d-4695-8a43-802aea1e659a" providerId="ADAL" clId="{6967ACD1-FF16-5636-A5ED-48DAAE16EEAD}" dt="2026-07-29T17:53:32.573" v="313" actId="27636"/>
          <ac:spMkLst>
            <pc:docMk/>
            <pc:sldMk cId="0" sldId="259"/>
            <ac:spMk id="2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72" v="309" actId="27636"/>
          <ac:spMkLst>
            <pc:docMk/>
            <pc:sldMk cId="0" sldId="259"/>
            <ac:spMk id="3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74" v="317" actId="27636"/>
          <ac:spMkLst>
            <pc:docMk/>
            <pc:sldMk cId="0" sldId="259"/>
            <ac:spMk id="4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71" v="301" actId="27636"/>
          <ac:spMkLst>
            <pc:docMk/>
            <pc:sldMk cId="0" sldId="259"/>
            <ac:spMk id="6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74" v="316" actId="27636"/>
          <ac:spMkLst>
            <pc:docMk/>
            <pc:sldMk cId="0" sldId="259"/>
            <ac:spMk id="7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70" v="299" actId="27636"/>
          <ac:spMkLst>
            <pc:docMk/>
            <pc:sldMk cId="0" sldId="259"/>
            <ac:spMk id="8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71" v="304" actId="27636"/>
          <ac:spMkLst>
            <pc:docMk/>
            <pc:sldMk cId="0" sldId="259"/>
            <ac:spMk id="10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74" v="314" actId="27636"/>
          <ac:spMkLst>
            <pc:docMk/>
            <pc:sldMk cId="0" sldId="259"/>
            <ac:spMk id="11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71" v="302" actId="27636"/>
          <ac:spMkLst>
            <pc:docMk/>
            <pc:sldMk cId="0" sldId="259"/>
            <ac:spMk id="12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76" v="322" actId="27636"/>
          <ac:spMkLst>
            <pc:docMk/>
            <pc:sldMk cId="0" sldId="259"/>
            <ac:spMk id="14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70" v="298" actId="27636"/>
          <ac:spMkLst>
            <pc:docMk/>
            <pc:sldMk cId="0" sldId="259"/>
            <ac:spMk id="15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74" v="315" actId="27636"/>
          <ac:spMkLst>
            <pc:docMk/>
            <pc:sldMk cId="0" sldId="259"/>
            <ac:spMk id="16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75" v="319" actId="27636"/>
          <ac:spMkLst>
            <pc:docMk/>
            <pc:sldMk cId="0" sldId="259"/>
            <ac:spMk id="18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75" v="321" actId="27636"/>
          <ac:spMkLst>
            <pc:docMk/>
            <pc:sldMk cId="0" sldId="259"/>
            <ac:spMk id="19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71" v="303" actId="27636"/>
          <ac:spMkLst>
            <pc:docMk/>
            <pc:sldMk cId="0" sldId="259"/>
            <ac:spMk id="20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2:25.532" v="49" actId="27636"/>
          <ac:spMkLst>
            <pc:docMk/>
            <pc:sldMk cId="0" sldId="259"/>
            <ac:spMk id="23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71" v="305" actId="27636"/>
          <ac:spMkLst>
            <pc:docMk/>
            <pc:sldMk cId="0" sldId="259"/>
            <ac:spMk id="25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76" v="323" actId="27636"/>
          <ac:spMkLst>
            <pc:docMk/>
            <pc:sldMk cId="0" sldId="259"/>
            <ac:spMk id="26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72" v="306" actId="27636"/>
          <ac:spMkLst>
            <pc:docMk/>
            <pc:sldMk cId="0" sldId="259"/>
            <ac:spMk id="29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75" v="318" actId="27636"/>
          <ac:spMkLst>
            <pc:docMk/>
            <pc:sldMk cId="0" sldId="259"/>
            <ac:spMk id="30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73" v="310" actId="27636"/>
          <ac:spMkLst>
            <pc:docMk/>
            <pc:sldMk cId="0" sldId="259"/>
            <ac:spMk id="31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75" v="320" actId="27636"/>
          <ac:spMkLst>
            <pc:docMk/>
            <pc:sldMk cId="0" sldId="259"/>
            <ac:spMk id="33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72" v="307" actId="27636"/>
          <ac:spMkLst>
            <pc:docMk/>
            <pc:sldMk cId="0" sldId="259"/>
            <ac:spMk id="39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70" v="300" actId="27636"/>
          <ac:spMkLst>
            <pc:docMk/>
            <pc:sldMk cId="0" sldId="259"/>
            <ac:spMk id="45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73" v="311" actId="27636"/>
          <ac:spMkLst>
            <pc:docMk/>
            <pc:sldMk cId="0" sldId="259"/>
            <ac:spMk id="51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73" v="312" actId="27636"/>
          <ac:spMkLst>
            <pc:docMk/>
            <pc:sldMk cId="0" sldId="259"/>
            <ac:spMk id="57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72" v="308" actId="27636"/>
          <ac:spMkLst>
            <pc:docMk/>
            <pc:sldMk cId="0" sldId="259"/>
            <ac:spMk id="62" creationId="{00000000-0000-0000-0000-000000000000}"/>
          </ac:spMkLst>
        </pc:spChg>
      </pc:sldChg>
      <pc:sldChg chg="modSp mod">
        <pc:chgData name="Adam Hannemann" userId="312871d6-671d-4695-8a43-802aea1e659a" providerId="ADAL" clId="{6967ACD1-FF16-5636-A5ED-48DAAE16EEAD}" dt="2026-07-29T17:53:32.579" v="329" actId="27636"/>
        <pc:sldMkLst>
          <pc:docMk/>
          <pc:sldMk cId="0" sldId="260"/>
        </pc:sldMkLst>
        <pc:spChg chg="mod">
          <ac:chgData name="Adam Hannemann" userId="312871d6-671d-4695-8a43-802aea1e659a" providerId="ADAL" clId="{6967ACD1-FF16-5636-A5ED-48DAAE16EEAD}" dt="2026-07-29T17:53:32.578" v="327" actId="27636"/>
          <ac:spMkLst>
            <pc:docMk/>
            <pc:sldMk cId="0" sldId="260"/>
            <ac:spMk id="2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78" v="326" actId="27636"/>
          <ac:spMkLst>
            <pc:docMk/>
            <pc:sldMk cId="0" sldId="260"/>
            <ac:spMk id="3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79" v="328" actId="27636"/>
          <ac:spMkLst>
            <pc:docMk/>
            <pc:sldMk cId="0" sldId="260"/>
            <ac:spMk id="5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78" v="324" actId="27636"/>
          <ac:spMkLst>
            <pc:docMk/>
            <pc:sldMk cId="0" sldId="260"/>
            <ac:spMk id="8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78" v="325" actId="27636"/>
          <ac:spMkLst>
            <pc:docMk/>
            <pc:sldMk cId="0" sldId="260"/>
            <ac:spMk id="11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79" v="329" actId="27636"/>
          <ac:spMkLst>
            <pc:docMk/>
            <pc:sldMk cId="0" sldId="260"/>
            <ac:spMk id="14" creationId="{00000000-0000-0000-0000-000000000000}"/>
          </ac:spMkLst>
        </pc:spChg>
      </pc:sldChg>
      <pc:sldChg chg="modSp mod">
        <pc:chgData name="Adam Hannemann" userId="312871d6-671d-4695-8a43-802aea1e659a" providerId="ADAL" clId="{6967ACD1-FF16-5636-A5ED-48DAAE16EEAD}" dt="2026-07-29T17:53:32.583" v="342" actId="27636"/>
        <pc:sldMkLst>
          <pc:docMk/>
          <pc:sldMk cId="0" sldId="261"/>
        </pc:sldMkLst>
        <pc:spChg chg="mod">
          <ac:chgData name="Adam Hannemann" userId="312871d6-671d-4695-8a43-802aea1e659a" providerId="ADAL" clId="{6967ACD1-FF16-5636-A5ED-48DAAE16EEAD}" dt="2026-07-29T17:53:32.582" v="339" actId="27636"/>
          <ac:spMkLst>
            <pc:docMk/>
            <pc:sldMk cId="0" sldId="261"/>
            <ac:spMk id="2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81" v="332" actId="27636"/>
          <ac:spMkLst>
            <pc:docMk/>
            <pc:sldMk cId="0" sldId="261"/>
            <ac:spMk id="6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83" v="342" actId="27636"/>
          <ac:spMkLst>
            <pc:docMk/>
            <pc:sldMk cId="0" sldId="261"/>
            <ac:spMk id="9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83" v="340" actId="27636"/>
          <ac:spMkLst>
            <pc:docMk/>
            <pc:sldMk cId="0" sldId="261"/>
            <ac:spMk id="10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82" v="338" actId="27636"/>
          <ac:spMkLst>
            <pc:docMk/>
            <pc:sldMk cId="0" sldId="261"/>
            <ac:spMk id="11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2:54.147" v="57" actId="27636"/>
          <ac:spMkLst>
            <pc:docMk/>
            <pc:sldMk cId="0" sldId="261"/>
            <ac:spMk id="13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81" v="335" actId="27636"/>
          <ac:spMkLst>
            <pc:docMk/>
            <pc:sldMk cId="0" sldId="261"/>
            <ac:spMk id="14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81" v="331" actId="27636"/>
          <ac:spMkLst>
            <pc:docMk/>
            <pc:sldMk cId="0" sldId="261"/>
            <ac:spMk id="15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81" v="333" actId="27636"/>
          <ac:spMkLst>
            <pc:docMk/>
            <pc:sldMk cId="0" sldId="261"/>
            <ac:spMk id="18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82" v="336" actId="27636"/>
          <ac:spMkLst>
            <pc:docMk/>
            <pc:sldMk cId="0" sldId="261"/>
            <ac:spMk id="19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81" v="334" actId="27636"/>
          <ac:spMkLst>
            <pc:docMk/>
            <pc:sldMk cId="0" sldId="261"/>
            <ac:spMk id="20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83" v="341" actId="27636"/>
          <ac:spMkLst>
            <pc:docMk/>
            <pc:sldMk cId="0" sldId="261"/>
            <ac:spMk id="22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80" v="330" actId="27636"/>
          <ac:spMkLst>
            <pc:docMk/>
            <pc:sldMk cId="0" sldId="261"/>
            <ac:spMk id="23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82" v="337" actId="27636"/>
          <ac:spMkLst>
            <pc:docMk/>
            <pc:sldMk cId="0" sldId="261"/>
            <ac:spMk id="24" creationId="{00000000-0000-0000-0000-000000000000}"/>
          </ac:spMkLst>
        </pc:spChg>
      </pc:sldChg>
      <pc:sldChg chg="modSp mod">
        <pc:chgData name="Adam Hannemann" userId="312871d6-671d-4695-8a43-802aea1e659a" providerId="ADAL" clId="{6967ACD1-FF16-5636-A5ED-48DAAE16EEAD}" dt="2026-07-29T17:53:32.589" v="357" actId="27636"/>
        <pc:sldMkLst>
          <pc:docMk/>
          <pc:sldMk cId="0" sldId="262"/>
        </pc:sldMkLst>
        <pc:spChg chg="mod">
          <ac:chgData name="Adam Hannemann" userId="312871d6-671d-4695-8a43-802aea1e659a" providerId="ADAL" clId="{6967ACD1-FF16-5636-A5ED-48DAAE16EEAD}" dt="2026-07-29T17:53:32.586" v="348" actId="27636"/>
          <ac:spMkLst>
            <pc:docMk/>
            <pc:sldMk cId="0" sldId="262"/>
            <ac:spMk id="2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88" v="356" actId="27636"/>
          <ac:spMkLst>
            <pc:docMk/>
            <pc:sldMk cId="0" sldId="262"/>
            <ac:spMk id="6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86" v="344" actId="27636"/>
          <ac:spMkLst>
            <pc:docMk/>
            <pc:sldMk cId="0" sldId="262"/>
            <ac:spMk id="9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86" v="346" actId="27636"/>
          <ac:spMkLst>
            <pc:docMk/>
            <pc:sldMk cId="0" sldId="262"/>
            <ac:spMk id="10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87" v="352" actId="27636"/>
          <ac:spMkLst>
            <pc:docMk/>
            <pc:sldMk cId="0" sldId="262"/>
            <ac:spMk id="11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88" v="354" actId="27636"/>
          <ac:spMkLst>
            <pc:docMk/>
            <pc:sldMk cId="0" sldId="262"/>
            <ac:spMk id="12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89" v="357" actId="27636"/>
          <ac:spMkLst>
            <pc:docMk/>
            <pc:sldMk cId="0" sldId="262"/>
            <ac:spMk id="14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86" v="347" actId="27636"/>
          <ac:spMkLst>
            <pc:docMk/>
            <pc:sldMk cId="0" sldId="262"/>
            <ac:spMk id="16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88" v="355" actId="27636"/>
          <ac:spMkLst>
            <pc:docMk/>
            <pc:sldMk cId="0" sldId="262"/>
            <ac:spMk id="17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85" v="343" actId="27636"/>
          <ac:spMkLst>
            <pc:docMk/>
            <pc:sldMk cId="0" sldId="262"/>
            <ac:spMk id="20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87" v="351" actId="27636"/>
          <ac:spMkLst>
            <pc:docMk/>
            <pc:sldMk cId="0" sldId="262"/>
            <ac:spMk id="22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87" v="349" actId="27636"/>
          <ac:spMkLst>
            <pc:docMk/>
            <pc:sldMk cId="0" sldId="262"/>
            <ac:spMk id="23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88" v="353" actId="27636"/>
          <ac:spMkLst>
            <pc:docMk/>
            <pc:sldMk cId="0" sldId="262"/>
            <ac:spMk id="25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86" v="345" actId="27636"/>
          <ac:spMkLst>
            <pc:docMk/>
            <pc:sldMk cId="0" sldId="262"/>
            <ac:spMk id="27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87" v="350" actId="27636"/>
          <ac:spMkLst>
            <pc:docMk/>
            <pc:sldMk cId="0" sldId="262"/>
            <ac:spMk id="28" creationId="{00000000-0000-0000-0000-000000000000}"/>
          </ac:spMkLst>
        </pc:spChg>
      </pc:sldChg>
      <pc:sldChg chg="addSp modSp mod">
        <pc:chgData name="Adam Hannemann" userId="312871d6-671d-4695-8a43-802aea1e659a" providerId="ADAL" clId="{6967ACD1-FF16-5636-A5ED-48DAAE16EEAD}" dt="2026-07-29T17:56:21.180" v="391" actId="207"/>
        <pc:sldMkLst>
          <pc:docMk/>
          <pc:sldMk cId="0" sldId="263"/>
        </pc:sldMkLst>
        <pc:spChg chg="mod">
          <ac:chgData name="Adam Hannemann" userId="312871d6-671d-4695-8a43-802aea1e659a" providerId="ADAL" clId="{6967ACD1-FF16-5636-A5ED-48DAAE16EEAD}" dt="2026-07-29T17:53:32.461" v="60" actId="27636"/>
          <ac:spMkLst>
            <pc:docMk/>
            <pc:sldMk cId="0" sldId="263"/>
            <ac:spMk id="2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463" v="65" actId="27636"/>
          <ac:spMkLst>
            <pc:docMk/>
            <pc:sldMk cId="0" sldId="263"/>
            <ac:spMk id="6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461" v="59" actId="27636"/>
          <ac:spMkLst>
            <pc:docMk/>
            <pc:sldMk cId="0" sldId="263"/>
            <ac:spMk id="9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464" v="70" actId="27636"/>
          <ac:spMkLst>
            <pc:docMk/>
            <pc:sldMk cId="0" sldId="263"/>
            <ac:spMk id="10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463" v="68" actId="27636"/>
          <ac:spMkLst>
            <pc:docMk/>
            <pc:sldMk cId="0" sldId="263"/>
            <ac:spMk id="11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467" v="79" actId="27636"/>
          <ac:spMkLst>
            <pc:docMk/>
            <pc:sldMk cId="0" sldId="263"/>
            <ac:spMk id="12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465" v="72" actId="27636"/>
          <ac:spMkLst>
            <pc:docMk/>
            <pc:sldMk cId="0" sldId="263"/>
            <ac:spMk id="13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466" v="77" actId="27636"/>
          <ac:spMkLst>
            <pc:docMk/>
            <pc:sldMk cId="0" sldId="263"/>
            <ac:spMk id="15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466" v="78" actId="27636"/>
          <ac:spMkLst>
            <pc:docMk/>
            <pc:sldMk cId="0" sldId="263"/>
            <ac:spMk id="17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464" v="71" actId="27636"/>
          <ac:spMkLst>
            <pc:docMk/>
            <pc:sldMk cId="0" sldId="263"/>
            <ac:spMk id="18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462" v="63" actId="27636"/>
          <ac:spMkLst>
            <pc:docMk/>
            <pc:sldMk cId="0" sldId="263"/>
            <ac:spMk id="20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463" v="66" actId="27636"/>
          <ac:spMkLst>
            <pc:docMk/>
            <pc:sldMk cId="0" sldId="263"/>
            <ac:spMk id="23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465" v="75" actId="27636"/>
          <ac:spMkLst>
            <pc:docMk/>
            <pc:sldMk cId="0" sldId="263"/>
            <ac:spMk id="25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463" v="67" actId="27636"/>
          <ac:spMkLst>
            <pc:docMk/>
            <pc:sldMk cId="0" sldId="263"/>
            <ac:spMk id="26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466" v="76" actId="27636"/>
          <ac:spMkLst>
            <pc:docMk/>
            <pc:sldMk cId="0" sldId="263"/>
            <ac:spMk id="28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462" v="62" actId="27636"/>
          <ac:spMkLst>
            <pc:docMk/>
            <pc:sldMk cId="0" sldId="263"/>
            <ac:spMk id="30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464" v="69" actId="27636"/>
          <ac:spMkLst>
            <pc:docMk/>
            <pc:sldMk cId="0" sldId="263"/>
            <ac:spMk id="32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467" v="80" actId="27636"/>
          <ac:spMkLst>
            <pc:docMk/>
            <pc:sldMk cId="0" sldId="263"/>
            <ac:spMk id="33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6:21.180" v="391" actId="207"/>
          <ac:spMkLst>
            <pc:docMk/>
            <pc:sldMk cId="0" sldId="263"/>
            <ac:spMk id="34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462" v="64" actId="27636"/>
          <ac:spMkLst>
            <pc:docMk/>
            <pc:sldMk cId="0" sldId="263"/>
            <ac:spMk id="37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461" v="61" actId="27636"/>
          <ac:spMkLst>
            <pc:docMk/>
            <pc:sldMk cId="0" sldId="263"/>
            <ac:spMk id="39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465" v="73" actId="27636"/>
          <ac:spMkLst>
            <pc:docMk/>
            <pc:sldMk cId="0" sldId="263"/>
            <ac:spMk id="40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465" v="74" actId="27636"/>
          <ac:spMkLst>
            <pc:docMk/>
            <pc:sldMk cId="0" sldId="263"/>
            <ac:spMk id="42" creationId="{00000000-0000-0000-0000-000000000000}"/>
          </ac:spMkLst>
        </pc:spChg>
        <pc:spChg chg="add mod">
          <ac:chgData name="Adam Hannemann" userId="312871d6-671d-4695-8a43-802aea1e659a" providerId="ADAL" clId="{6967ACD1-FF16-5636-A5ED-48DAAE16EEAD}" dt="2026-07-29T17:55:10.509" v="390" actId="1076"/>
          <ac:spMkLst>
            <pc:docMk/>
            <pc:sldMk cId="0" sldId="263"/>
            <ac:spMk id="43" creationId="{85CED96B-26A4-61CE-7318-D036A90F076A}"/>
          </ac:spMkLst>
        </pc:spChg>
      </pc:sldChg>
      <pc:sldChg chg="modSp mod">
        <pc:chgData name="Adam Hannemann" userId="312871d6-671d-4695-8a43-802aea1e659a" providerId="ADAL" clId="{6967ACD1-FF16-5636-A5ED-48DAAE16EEAD}" dt="2026-07-29T17:53:32.488" v="93" actId="27636"/>
        <pc:sldMkLst>
          <pc:docMk/>
          <pc:sldMk cId="0" sldId="264"/>
        </pc:sldMkLst>
        <pc:spChg chg="mod">
          <ac:chgData name="Adam Hannemann" userId="312871d6-671d-4695-8a43-802aea1e659a" providerId="ADAL" clId="{6967ACD1-FF16-5636-A5ED-48DAAE16EEAD}" dt="2026-07-29T17:53:32.486" v="86" actId="27636"/>
          <ac:spMkLst>
            <pc:docMk/>
            <pc:sldMk cId="0" sldId="264"/>
            <ac:spMk id="2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488" v="92" actId="27636"/>
          <ac:spMkLst>
            <pc:docMk/>
            <pc:sldMk cId="0" sldId="264"/>
            <ac:spMk id="3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487" v="90" actId="27636"/>
          <ac:spMkLst>
            <pc:docMk/>
            <pc:sldMk cId="0" sldId="264"/>
            <ac:spMk id="5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488" v="93" actId="27636"/>
          <ac:spMkLst>
            <pc:docMk/>
            <pc:sldMk cId="0" sldId="264"/>
            <ac:spMk id="9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487" v="91" actId="27636"/>
          <ac:spMkLst>
            <pc:docMk/>
            <pc:sldMk cId="0" sldId="264"/>
            <ac:spMk id="13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485" v="82" actId="27636"/>
          <ac:spMkLst>
            <pc:docMk/>
            <pc:sldMk cId="0" sldId="264"/>
            <ac:spMk id="14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486" v="84" actId="27636"/>
          <ac:spMkLst>
            <pc:docMk/>
            <pc:sldMk cId="0" sldId="264"/>
            <ac:spMk id="15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487" v="88" actId="27636"/>
          <ac:spMkLst>
            <pc:docMk/>
            <pc:sldMk cId="0" sldId="264"/>
            <ac:spMk id="16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486" v="85" actId="27636"/>
          <ac:spMkLst>
            <pc:docMk/>
            <pc:sldMk cId="0" sldId="264"/>
            <ac:spMk id="17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485" v="83" actId="27636"/>
          <ac:spMkLst>
            <pc:docMk/>
            <pc:sldMk cId="0" sldId="264"/>
            <ac:spMk id="18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485" v="81" actId="27636"/>
          <ac:spMkLst>
            <pc:docMk/>
            <pc:sldMk cId="0" sldId="264"/>
            <ac:spMk id="19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487" v="89" actId="27636"/>
          <ac:spMkLst>
            <pc:docMk/>
            <pc:sldMk cId="0" sldId="264"/>
            <ac:spMk id="20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487" v="87" actId="27636"/>
          <ac:spMkLst>
            <pc:docMk/>
            <pc:sldMk cId="0" sldId="264"/>
            <ac:spMk id="21" creationId="{00000000-0000-0000-0000-000000000000}"/>
          </ac:spMkLst>
        </pc:spChg>
      </pc:sldChg>
      <pc:sldChg chg="modSp mod">
        <pc:chgData name="Adam Hannemann" userId="312871d6-671d-4695-8a43-802aea1e659a" providerId="ADAL" clId="{6967ACD1-FF16-5636-A5ED-48DAAE16EEAD}" dt="2026-07-29T17:53:32.494" v="110" actId="27636"/>
        <pc:sldMkLst>
          <pc:docMk/>
          <pc:sldMk cId="0" sldId="265"/>
        </pc:sldMkLst>
        <pc:spChg chg="mod">
          <ac:chgData name="Adam Hannemann" userId="312871d6-671d-4695-8a43-802aea1e659a" providerId="ADAL" clId="{6967ACD1-FF16-5636-A5ED-48DAAE16EEAD}" dt="2026-07-29T17:53:32.492" v="105" actId="27636"/>
          <ac:spMkLst>
            <pc:docMk/>
            <pc:sldMk cId="0" sldId="265"/>
            <ac:spMk id="2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490" v="98" actId="27636"/>
          <ac:spMkLst>
            <pc:docMk/>
            <pc:sldMk cId="0" sldId="265"/>
            <ac:spMk id="3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492" v="104" actId="27636"/>
          <ac:spMkLst>
            <pc:docMk/>
            <pc:sldMk cId="0" sldId="265"/>
            <ac:spMk id="5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489" v="94" actId="27636"/>
          <ac:spMkLst>
            <pc:docMk/>
            <pc:sldMk cId="0" sldId="265"/>
            <ac:spMk id="8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489" v="95" actId="27636"/>
          <ac:spMkLst>
            <pc:docMk/>
            <pc:sldMk cId="0" sldId="265"/>
            <ac:spMk id="9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491" v="102" actId="27636"/>
          <ac:spMkLst>
            <pc:docMk/>
            <pc:sldMk cId="0" sldId="265"/>
            <ac:spMk id="11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490" v="96" actId="27636"/>
          <ac:spMkLst>
            <pc:docMk/>
            <pc:sldMk cId="0" sldId="265"/>
            <ac:spMk id="12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491" v="100" actId="27636"/>
          <ac:spMkLst>
            <pc:docMk/>
            <pc:sldMk cId="0" sldId="265"/>
            <ac:spMk id="14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493" v="109" actId="27636"/>
          <ac:spMkLst>
            <pc:docMk/>
            <pc:sldMk cId="0" sldId="265"/>
            <ac:spMk id="16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494" v="110" actId="27636"/>
          <ac:spMkLst>
            <pc:docMk/>
            <pc:sldMk cId="0" sldId="265"/>
            <ac:spMk id="18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490" v="97" actId="27636"/>
          <ac:spMkLst>
            <pc:docMk/>
            <pc:sldMk cId="0" sldId="265"/>
            <ac:spMk id="19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491" v="103" actId="27636"/>
          <ac:spMkLst>
            <pc:docMk/>
            <pc:sldMk cId="0" sldId="265"/>
            <ac:spMk id="21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490" v="99" actId="27636"/>
          <ac:spMkLst>
            <pc:docMk/>
            <pc:sldMk cId="0" sldId="265"/>
            <ac:spMk id="22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493" v="108" actId="27636"/>
          <ac:spMkLst>
            <pc:docMk/>
            <pc:sldMk cId="0" sldId="265"/>
            <ac:spMk id="24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492" v="106" actId="27636"/>
          <ac:spMkLst>
            <pc:docMk/>
            <pc:sldMk cId="0" sldId="265"/>
            <ac:spMk id="25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493" v="107" actId="27636"/>
          <ac:spMkLst>
            <pc:docMk/>
            <pc:sldMk cId="0" sldId="265"/>
            <ac:spMk id="27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491" v="101" actId="27636"/>
          <ac:spMkLst>
            <pc:docMk/>
            <pc:sldMk cId="0" sldId="265"/>
            <ac:spMk id="28" creationId="{00000000-0000-0000-0000-000000000000}"/>
          </ac:spMkLst>
        </pc:spChg>
      </pc:sldChg>
      <pc:sldChg chg="modSp mod">
        <pc:chgData name="Adam Hannemann" userId="312871d6-671d-4695-8a43-802aea1e659a" providerId="ADAL" clId="{6967ACD1-FF16-5636-A5ED-48DAAE16EEAD}" dt="2026-07-29T17:53:32.497" v="115" actId="27636"/>
        <pc:sldMkLst>
          <pc:docMk/>
          <pc:sldMk cId="0" sldId="266"/>
        </pc:sldMkLst>
        <pc:spChg chg="mod">
          <ac:chgData name="Adam Hannemann" userId="312871d6-671d-4695-8a43-802aea1e659a" providerId="ADAL" clId="{6967ACD1-FF16-5636-A5ED-48DAAE16EEAD}" dt="2026-07-29T17:53:32.497" v="115" actId="27636"/>
          <ac:spMkLst>
            <pc:docMk/>
            <pc:sldMk cId="0" sldId="266"/>
            <ac:spMk id="2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496" v="112" actId="27636"/>
          <ac:spMkLst>
            <pc:docMk/>
            <pc:sldMk cId="0" sldId="266"/>
            <ac:spMk id="3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496" v="114" actId="27636"/>
          <ac:spMkLst>
            <pc:docMk/>
            <pc:sldMk cId="0" sldId="266"/>
            <ac:spMk id="5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496" v="111" actId="27636"/>
          <ac:spMkLst>
            <pc:docMk/>
            <pc:sldMk cId="0" sldId="266"/>
            <ac:spMk id="8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496" v="113" actId="27636"/>
          <ac:spMkLst>
            <pc:docMk/>
            <pc:sldMk cId="0" sldId="266"/>
            <ac:spMk id="9" creationId="{00000000-0000-0000-0000-000000000000}"/>
          </ac:spMkLst>
        </pc:spChg>
      </pc:sldChg>
      <pc:sldChg chg="modSp mod">
        <pc:chgData name="Adam Hannemann" userId="312871d6-671d-4695-8a43-802aea1e659a" providerId="ADAL" clId="{6967ACD1-FF16-5636-A5ED-48DAAE16EEAD}" dt="2026-07-29T17:53:32.502" v="130" actId="27636"/>
        <pc:sldMkLst>
          <pc:docMk/>
          <pc:sldMk cId="0" sldId="267"/>
        </pc:sldMkLst>
        <pc:spChg chg="mod">
          <ac:chgData name="Adam Hannemann" userId="312871d6-671d-4695-8a43-802aea1e659a" providerId="ADAL" clId="{6967ACD1-FF16-5636-A5ED-48DAAE16EEAD}" dt="2026-07-29T17:53:32.500" v="124" actId="27636"/>
          <ac:spMkLst>
            <pc:docMk/>
            <pc:sldMk cId="0" sldId="267"/>
            <ac:spMk id="2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499" v="120" actId="27636"/>
          <ac:spMkLst>
            <pc:docMk/>
            <pc:sldMk cId="0" sldId="267"/>
            <ac:spMk id="3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499" v="121" actId="27636"/>
          <ac:spMkLst>
            <pc:docMk/>
            <pc:sldMk cId="0" sldId="267"/>
            <ac:spMk id="6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01" v="129" actId="27636"/>
          <ac:spMkLst>
            <pc:docMk/>
            <pc:sldMk cId="0" sldId="267"/>
            <ac:spMk id="7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01" v="128" actId="27636"/>
          <ac:spMkLst>
            <pc:docMk/>
            <pc:sldMk cId="0" sldId="267"/>
            <ac:spMk id="8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01" v="126" actId="27636"/>
          <ac:spMkLst>
            <pc:docMk/>
            <pc:sldMk cId="0" sldId="267"/>
            <ac:spMk id="10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498" v="116" actId="27636"/>
          <ac:spMkLst>
            <pc:docMk/>
            <pc:sldMk cId="0" sldId="267"/>
            <ac:spMk id="12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499" v="119" actId="27636"/>
          <ac:spMkLst>
            <pc:docMk/>
            <pc:sldMk cId="0" sldId="267"/>
            <ac:spMk id="15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00" v="122" actId="27636"/>
          <ac:spMkLst>
            <pc:docMk/>
            <pc:sldMk cId="0" sldId="267"/>
            <ac:spMk id="17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00" v="123" actId="27636"/>
          <ac:spMkLst>
            <pc:docMk/>
            <pc:sldMk cId="0" sldId="267"/>
            <ac:spMk id="19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02" v="130" actId="27636"/>
          <ac:spMkLst>
            <pc:docMk/>
            <pc:sldMk cId="0" sldId="267"/>
            <ac:spMk id="21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499" v="118" actId="27636"/>
          <ac:spMkLst>
            <pc:docMk/>
            <pc:sldMk cId="0" sldId="267"/>
            <ac:spMk id="24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498" v="117" actId="27636"/>
          <ac:spMkLst>
            <pc:docMk/>
            <pc:sldMk cId="0" sldId="267"/>
            <ac:spMk id="26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01" v="127" actId="27636"/>
          <ac:spMkLst>
            <pc:docMk/>
            <pc:sldMk cId="0" sldId="267"/>
            <ac:spMk id="28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01" v="125" actId="27636"/>
          <ac:spMkLst>
            <pc:docMk/>
            <pc:sldMk cId="0" sldId="267"/>
            <ac:spMk id="29" creationId="{00000000-0000-0000-0000-000000000000}"/>
          </ac:spMkLst>
        </pc:spChg>
      </pc:sldChg>
      <pc:sldChg chg="modSp mod">
        <pc:chgData name="Adam Hannemann" userId="312871d6-671d-4695-8a43-802aea1e659a" providerId="ADAL" clId="{6967ACD1-FF16-5636-A5ED-48DAAE16EEAD}" dt="2026-07-29T17:53:32.504" v="133" actId="27636"/>
        <pc:sldMkLst>
          <pc:docMk/>
          <pc:sldMk cId="0" sldId="268"/>
        </pc:sldMkLst>
        <pc:spChg chg="mod">
          <ac:chgData name="Adam Hannemann" userId="312871d6-671d-4695-8a43-802aea1e659a" providerId="ADAL" clId="{6967ACD1-FF16-5636-A5ED-48DAAE16EEAD}" dt="2026-07-29T17:53:32.503" v="131" actId="27636"/>
          <ac:spMkLst>
            <pc:docMk/>
            <pc:sldMk cId="0" sldId="268"/>
            <ac:spMk id="3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03" v="132" actId="27636"/>
          <ac:spMkLst>
            <pc:docMk/>
            <pc:sldMk cId="0" sldId="268"/>
            <ac:spMk id="4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04" v="133" actId="27636"/>
          <ac:spMkLst>
            <pc:docMk/>
            <pc:sldMk cId="0" sldId="268"/>
            <ac:spMk id="5" creationId="{00000000-0000-0000-0000-000000000000}"/>
          </ac:spMkLst>
        </pc:spChg>
      </pc:sldChg>
      <pc:sldChg chg="modSp mod">
        <pc:chgData name="Adam Hannemann" userId="312871d6-671d-4695-8a43-802aea1e659a" providerId="ADAL" clId="{6967ACD1-FF16-5636-A5ED-48DAAE16EEAD}" dt="2026-07-29T17:53:32.506" v="140" actId="27636"/>
        <pc:sldMkLst>
          <pc:docMk/>
          <pc:sldMk cId="0" sldId="269"/>
        </pc:sldMkLst>
        <pc:spChg chg="mod">
          <ac:chgData name="Adam Hannemann" userId="312871d6-671d-4695-8a43-802aea1e659a" providerId="ADAL" clId="{6967ACD1-FF16-5636-A5ED-48DAAE16EEAD}" dt="2026-07-29T17:53:32.505" v="136" actId="27636"/>
          <ac:spMkLst>
            <pc:docMk/>
            <pc:sldMk cId="0" sldId="269"/>
            <ac:spMk id="3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05" v="135" actId="27636"/>
          <ac:spMkLst>
            <pc:docMk/>
            <pc:sldMk cId="0" sldId="269"/>
            <ac:spMk id="5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06" v="138" actId="27636"/>
          <ac:spMkLst>
            <pc:docMk/>
            <pc:sldMk cId="0" sldId="269"/>
            <ac:spMk id="6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05" v="137" actId="27636"/>
          <ac:spMkLst>
            <pc:docMk/>
            <pc:sldMk cId="0" sldId="269"/>
            <ac:spMk id="8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04" v="134" actId="27636"/>
          <ac:spMkLst>
            <pc:docMk/>
            <pc:sldMk cId="0" sldId="269"/>
            <ac:spMk id="9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06" v="139" actId="27636"/>
          <ac:spMkLst>
            <pc:docMk/>
            <pc:sldMk cId="0" sldId="269"/>
            <ac:spMk id="13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06" v="140" actId="27636"/>
          <ac:spMkLst>
            <pc:docMk/>
            <pc:sldMk cId="0" sldId="269"/>
            <ac:spMk id="14" creationId="{00000000-0000-0000-0000-000000000000}"/>
          </ac:spMkLst>
        </pc:spChg>
      </pc:sldChg>
      <pc:sldChg chg="modSp mod">
        <pc:chgData name="Adam Hannemann" userId="312871d6-671d-4695-8a43-802aea1e659a" providerId="ADAL" clId="{6967ACD1-FF16-5636-A5ED-48DAAE16EEAD}" dt="2026-07-29T17:53:32.512" v="159" actId="27636"/>
        <pc:sldMkLst>
          <pc:docMk/>
          <pc:sldMk cId="0" sldId="270"/>
        </pc:sldMkLst>
        <pc:spChg chg="mod">
          <ac:chgData name="Adam Hannemann" userId="312871d6-671d-4695-8a43-802aea1e659a" providerId="ADAL" clId="{6967ACD1-FF16-5636-A5ED-48DAAE16EEAD}" dt="2026-07-29T17:53:32.510" v="151" actId="27636"/>
          <ac:spMkLst>
            <pc:docMk/>
            <pc:sldMk cId="0" sldId="270"/>
            <ac:spMk id="2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07" v="142" actId="27636"/>
          <ac:spMkLst>
            <pc:docMk/>
            <pc:sldMk cId="0" sldId="270"/>
            <ac:spMk id="3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09" v="148" actId="27636"/>
          <ac:spMkLst>
            <pc:docMk/>
            <pc:sldMk cId="0" sldId="270"/>
            <ac:spMk id="6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12" v="158" actId="27636"/>
          <ac:spMkLst>
            <pc:docMk/>
            <pc:sldMk cId="0" sldId="270"/>
            <ac:spMk id="8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08" v="144" actId="27636"/>
          <ac:spMkLst>
            <pc:docMk/>
            <pc:sldMk cId="0" sldId="270"/>
            <ac:spMk id="9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08" v="145" actId="27636"/>
          <ac:spMkLst>
            <pc:docMk/>
            <pc:sldMk cId="0" sldId="270"/>
            <ac:spMk id="11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09" v="149" actId="27636"/>
          <ac:spMkLst>
            <pc:docMk/>
            <pc:sldMk cId="0" sldId="270"/>
            <ac:spMk id="12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12" v="157" actId="27636"/>
          <ac:spMkLst>
            <pc:docMk/>
            <pc:sldMk cId="0" sldId="270"/>
            <ac:spMk id="14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11" v="156" actId="27636"/>
          <ac:spMkLst>
            <pc:docMk/>
            <pc:sldMk cId="0" sldId="270"/>
            <ac:spMk id="15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10" v="150" actId="27636"/>
          <ac:spMkLst>
            <pc:docMk/>
            <pc:sldMk cId="0" sldId="270"/>
            <ac:spMk id="17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11" v="154" actId="27636"/>
          <ac:spMkLst>
            <pc:docMk/>
            <pc:sldMk cId="0" sldId="270"/>
            <ac:spMk id="18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08" v="146" actId="27636"/>
          <ac:spMkLst>
            <pc:docMk/>
            <pc:sldMk cId="0" sldId="270"/>
            <ac:spMk id="20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10" v="153" actId="27636"/>
          <ac:spMkLst>
            <pc:docMk/>
            <pc:sldMk cId="0" sldId="270"/>
            <ac:spMk id="21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07" v="141" actId="27636"/>
          <ac:spMkLst>
            <pc:docMk/>
            <pc:sldMk cId="0" sldId="270"/>
            <ac:spMk id="23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12" v="159" actId="27636"/>
          <ac:spMkLst>
            <pc:docMk/>
            <pc:sldMk cId="0" sldId="270"/>
            <ac:spMk id="24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11" v="155" actId="27636"/>
          <ac:spMkLst>
            <pc:docMk/>
            <pc:sldMk cId="0" sldId="270"/>
            <ac:spMk id="26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08" v="147" actId="27636"/>
          <ac:spMkLst>
            <pc:docMk/>
            <pc:sldMk cId="0" sldId="270"/>
            <ac:spMk id="27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10" v="152" actId="27636"/>
          <ac:spMkLst>
            <pc:docMk/>
            <pc:sldMk cId="0" sldId="270"/>
            <ac:spMk id="30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08" v="143" actId="27636"/>
          <ac:spMkLst>
            <pc:docMk/>
            <pc:sldMk cId="0" sldId="270"/>
            <ac:spMk id="31" creationId="{00000000-0000-0000-0000-000000000000}"/>
          </ac:spMkLst>
        </pc:spChg>
      </pc:sldChg>
      <pc:sldChg chg="modSp mod">
        <pc:chgData name="Adam Hannemann" userId="312871d6-671d-4695-8a43-802aea1e659a" providerId="ADAL" clId="{6967ACD1-FF16-5636-A5ED-48DAAE16EEAD}" dt="2026-07-29T17:53:32.521" v="185" actId="27636"/>
        <pc:sldMkLst>
          <pc:docMk/>
          <pc:sldMk cId="0" sldId="271"/>
        </pc:sldMkLst>
        <pc:spChg chg="mod">
          <ac:chgData name="Adam Hannemann" userId="312871d6-671d-4695-8a43-802aea1e659a" providerId="ADAL" clId="{6967ACD1-FF16-5636-A5ED-48DAAE16EEAD}" dt="2026-07-29T17:53:32.521" v="184" actId="27636"/>
          <ac:spMkLst>
            <pc:docMk/>
            <pc:sldMk cId="0" sldId="271"/>
            <ac:spMk id="2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14" v="160" actId="27636"/>
          <ac:spMkLst>
            <pc:docMk/>
            <pc:sldMk cId="0" sldId="271"/>
            <ac:spMk id="3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19" v="178" actId="27636"/>
          <ac:spMkLst>
            <pc:docMk/>
            <pc:sldMk cId="0" sldId="271"/>
            <ac:spMk id="4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19" v="179" actId="27636"/>
          <ac:spMkLst>
            <pc:docMk/>
            <pc:sldMk cId="0" sldId="271"/>
            <ac:spMk id="6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16" v="167" actId="27636"/>
          <ac:spMkLst>
            <pc:docMk/>
            <pc:sldMk cId="0" sldId="271"/>
            <ac:spMk id="7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18" v="175" actId="27636"/>
          <ac:spMkLst>
            <pc:docMk/>
            <pc:sldMk cId="0" sldId="271"/>
            <ac:spMk id="8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16" v="166" actId="27636"/>
          <ac:spMkLst>
            <pc:docMk/>
            <pc:sldMk cId="0" sldId="271"/>
            <ac:spMk id="10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21" v="185" actId="27636"/>
          <ac:spMkLst>
            <pc:docMk/>
            <pc:sldMk cId="0" sldId="271"/>
            <ac:spMk id="11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20" v="182" actId="27636"/>
          <ac:spMkLst>
            <pc:docMk/>
            <pc:sldMk cId="0" sldId="271"/>
            <ac:spMk id="12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17" v="172" actId="27636"/>
          <ac:spMkLst>
            <pc:docMk/>
            <pc:sldMk cId="0" sldId="271"/>
            <ac:spMk id="14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15" v="162" actId="27636"/>
          <ac:spMkLst>
            <pc:docMk/>
            <pc:sldMk cId="0" sldId="271"/>
            <ac:spMk id="15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16" v="165" actId="27636"/>
          <ac:spMkLst>
            <pc:docMk/>
            <pc:sldMk cId="0" sldId="271"/>
            <ac:spMk id="16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20" v="180" actId="27636"/>
          <ac:spMkLst>
            <pc:docMk/>
            <pc:sldMk cId="0" sldId="271"/>
            <ac:spMk id="18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15" v="164" actId="27636"/>
          <ac:spMkLst>
            <pc:docMk/>
            <pc:sldMk cId="0" sldId="271"/>
            <ac:spMk id="19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17" v="171" actId="27636"/>
          <ac:spMkLst>
            <pc:docMk/>
            <pc:sldMk cId="0" sldId="271"/>
            <ac:spMk id="20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20" v="183" actId="27636"/>
          <ac:spMkLst>
            <pc:docMk/>
            <pc:sldMk cId="0" sldId="271"/>
            <ac:spMk id="23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15" v="161" actId="27636"/>
          <ac:spMkLst>
            <pc:docMk/>
            <pc:sldMk cId="0" sldId="271"/>
            <ac:spMk id="25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15" v="163" actId="27636"/>
          <ac:spMkLst>
            <pc:docMk/>
            <pc:sldMk cId="0" sldId="271"/>
            <ac:spMk id="27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16" v="168" actId="27636"/>
          <ac:spMkLst>
            <pc:docMk/>
            <pc:sldMk cId="0" sldId="271"/>
            <ac:spMk id="28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17" v="170" actId="27636"/>
          <ac:spMkLst>
            <pc:docMk/>
            <pc:sldMk cId="0" sldId="271"/>
            <ac:spMk id="29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17" v="173" actId="27636"/>
          <ac:spMkLst>
            <pc:docMk/>
            <pc:sldMk cId="0" sldId="271"/>
            <ac:spMk id="31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20" v="181" actId="27636"/>
          <ac:spMkLst>
            <pc:docMk/>
            <pc:sldMk cId="0" sldId="271"/>
            <ac:spMk id="37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16" v="169" actId="27636"/>
          <ac:spMkLst>
            <pc:docMk/>
            <pc:sldMk cId="0" sldId="271"/>
            <ac:spMk id="43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18" v="174" actId="27636"/>
          <ac:spMkLst>
            <pc:docMk/>
            <pc:sldMk cId="0" sldId="271"/>
            <ac:spMk id="49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18" v="176" actId="27636"/>
          <ac:spMkLst>
            <pc:docMk/>
            <pc:sldMk cId="0" sldId="271"/>
            <ac:spMk id="55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19" v="177" actId="27636"/>
          <ac:spMkLst>
            <pc:docMk/>
            <pc:sldMk cId="0" sldId="271"/>
            <ac:spMk id="60" creationId="{00000000-0000-0000-0000-000000000000}"/>
          </ac:spMkLst>
        </pc:spChg>
      </pc:sldChg>
      <pc:sldChg chg="modSp mod">
        <pc:chgData name="Adam Hannemann" userId="312871d6-671d-4695-8a43-802aea1e659a" providerId="ADAL" clId="{6967ACD1-FF16-5636-A5ED-48DAAE16EEAD}" dt="2026-07-29T17:53:32.525" v="191" actId="27636"/>
        <pc:sldMkLst>
          <pc:docMk/>
          <pc:sldMk cId="0" sldId="272"/>
        </pc:sldMkLst>
        <pc:spChg chg="mod">
          <ac:chgData name="Adam Hannemann" userId="312871d6-671d-4695-8a43-802aea1e659a" providerId="ADAL" clId="{6967ACD1-FF16-5636-A5ED-48DAAE16EEAD}" dt="2026-07-29T17:53:32.523" v="186" actId="27636"/>
          <ac:spMkLst>
            <pc:docMk/>
            <pc:sldMk cId="0" sldId="272"/>
            <ac:spMk id="2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24" v="187" actId="27636"/>
          <ac:spMkLst>
            <pc:docMk/>
            <pc:sldMk cId="0" sldId="272"/>
            <ac:spMk id="3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24" v="188" actId="27636"/>
          <ac:spMkLst>
            <pc:docMk/>
            <pc:sldMk cId="0" sldId="272"/>
            <ac:spMk id="5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24" v="189" actId="27636"/>
          <ac:spMkLst>
            <pc:docMk/>
            <pc:sldMk cId="0" sldId="272"/>
            <ac:spMk id="9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24" v="190" actId="27636"/>
          <ac:spMkLst>
            <pc:docMk/>
            <pc:sldMk cId="0" sldId="272"/>
            <ac:spMk id="13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25" v="191" actId="27636"/>
          <ac:spMkLst>
            <pc:docMk/>
            <pc:sldMk cId="0" sldId="272"/>
            <ac:spMk id="17" creationId="{00000000-0000-0000-0000-000000000000}"/>
          </ac:spMkLst>
        </pc:spChg>
      </pc:sldChg>
      <pc:sldChg chg="modSp mod">
        <pc:chgData name="Adam Hannemann" userId="312871d6-671d-4695-8a43-802aea1e659a" providerId="ADAL" clId="{6967ACD1-FF16-5636-A5ED-48DAAE16EEAD}" dt="2026-07-29T17:53:32.528" v="199" actId="27636"/>
        <pc:sldMkLst>
          <pc:docMk/>
          <pc:sldMk cId="0" sldId="273"/>
        </pc:sldMkLst>
        <pc:spChg chg="mod">
          <ac:chgData name="Adam Hannemann" userId="312871d6-671d-4695-8a43-802aea1e659a" providerId="ADAL" clId="{6967ACD1-FF16-5636-A5ED-48DAAE16EEAD}" dt="2026-07-29T17:53:32.528" v="198" actId="27636"/>
          <ac:spMkLst>
            <pc:docMk/>
            <pc:sldMk cId="0" sldId="273"/>
            <ac:spMk id="2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28" v="199" actId="27636"/>
          <ac:spMkLst>
            <pc:docMk/>
            <pc:sldMk cId="0" sldId="273"/>
            <ac:spMk id="6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26" v="192" actId="27636"/>
          <ac:spMkLst>
            <pc:docMk/>
            <pc:sldMk cId="0" sldId="273"/>
            <ac:spMk id="9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26" v="193" actId="27636"/>
          <ac:spMkLst>
            <pc:docMk/>
            <pc:sldMk cId="0" sldId="273"/>
            <ac:spMk id="10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27" v="194" actId="27636"/>
          <ac:spMkLst>
            <pc:docMk/>
            <pc:sldMk cId="0" sldId="273"/>
            <ac:spMk id="11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27" v="195" actId="27636"/>
          <ac:spMkLst>
            <pc:docMk/>
            <pc:sldMk cId="0" sldId="273"/>
            <ac:spMk id="13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27" v="196" actId="27636"/>
          <ac:spMkLst>
            <pc:docMk/>
            <pc:sldMk cId="0" sldId="273"/>
            <ac:spMk id="18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27" v="197" actId="27636"/>
          <ac:spMkLst>
            <pc:docMk/>
            <pc:sldMk cId="0" sldId="273"/>
            <ac:spMk id="22" creationId="{00000000-0000-0000-0000-000000000000}"/>
          </ac:spMkLst>
        </pc:spChg>
      </pc:sldChg>
      <pc:sldChg chg="modSp mod">
        <pc:chgData name="Adam Hannemann" userId="312871d6-671d-4695-8a43-802aea1e659a" providerId="ADAL" clId="{6967ACD1-FF16-5636-A5ED-48DAAE16EEAD}" dt="2026-07-29T17:53:32.532" v="211" actId="27636"/>
        <pc:sldMkLst>
          <pc:docMk/>
          <pc:sldMk cId="0" sldId="274"/>
        </pc:sldMkLst>
        <pc:spChg chg="mod">
          <ac:chgData name="Adam Hannemann" userId="312871d6-671d-4695-8a43-802aea1e659a" providerId="ADAL" clId="{6967ACD1-FF16-5636-A5ED-48DAAE16EEAD}" dt="2026-07-29T17:53:32.531" v="207" actId="27636"/>
          <ac:spMkLst>
            <pc:docMk/>
            <pc:sldMk cId="0" sldId="274"/>
            <ac:spMk id="2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31" v="208" actId="27636"/>
          <ac:spMkLst>
            <pc:docMk/>
            <pc:sldMk cId="0" sldId="274"/>
            <ac:spMk id="6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32" v="209" actId="27636"/>
          <ac:spMkLst>
            <pc:docMk/>
            <pc:sldMk cId="0" sldId="274"/>
            <ac:spMk id="9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32" v="210" actId="27636"/>
          <ac:spMkLst>
            <pc:docMk/>
            <pc:sldMk cId="0" sldId="274"/>
            <ac:spMk id="10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32" v="211" actId="27636"/>
          <ac:spMkLst>
            <pc:docMk/>
            <pc:sldMk cId="0" sldId="274"/>
            <ac:spMk id="11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29" v="200" actId="27636"/>
          <ac:spMkLst>
            <pc:docMk/>
            <pc:sldMk cId="0" sldId="274"/>
            <ac:spMk id="12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29" v="201" actId="27636"/>
          <ac:spMkLst>
            <pc:docMk/>
            <pc:sldMk cId="0" sldId="274"/>
            <ac:spMk id="14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30" v="202" actId="27636"/>
          <ac:spMkLst>
            <pc:docMk/>
            <pc:sldMk cId="0" sldId="274"/>
            <ac:spMk id="16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30" v="203" actId="27636"/>
          <ac:spMkLst>
            <pc:docMk/>
            <pc:sldMk cId="0" sldId="274"/>
            <ac:spMk id="20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30" v="204" actId="27636"/>
          <ac:spMkLst>
            <pc:docMk/>
            <pc:sldMk cId="0" sldId="274"/>
            <ac:spMk id="22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31" v="205" actId="27636"/>
          <ac:spMkLst>
            <pc:docMk/>
            <pc:sldMk cId="0" sldId="274"/>
            <ac:spMk id="25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31" v="206" actId="27636"/>
          <ac:spMkLst>
            <pc:docMk/>
            <pc:sldMk cId="0" sldId="274"/>
            <ac:spMk id="27" creationId="{00000000-0000-0000-0000-000000000000}"/>
          </ac:spMkLst>
        </pc:spChg>
      </pc:sldChg>
      <pc:sldChg chg="addSp delSp modSp mod">
        <pc:chgData name="Adam Hannemann" userId="312871d6-671d-4695-8a43-802aea1e659a" providerId="ADAL" clId="{6967ACD1-FF16-5636-A5ED-48DAAE16EEAD}" dt="2026-07-29T17:56:52.502" v="397" actId="1076"/>
        <pc:sldMkLst>
          <pc:docMk/>
          <pc:sldMk cId="0" sldId="275"/>
        </pc:sldMkLst>
        <pc:spChg chg="mod">
          <ac:chgData name="Adam Hannemann" userId="312871d6-671d-4695-8a43-802aea1e659a" providerId="ADAL" clId="{6967ACD1-FF16-5636-A5ED-48DAAE16EEAD}" dt="2026-07-29T17:53:32.539" v="235" actId="27636"/>
          <ac:spMkLst>
            <pc:docMk/>
            <pc:sldMk cId="0" sldId="275"/>
            <ac:spMk id="2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40" v="236" actId="27636"/>
          <ac:spMkLst>
            <pc:docMk/>
            <pc:sldMk cId="0" sldId="275"/>
            <ac:spMk id="6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34" v="212" actId="27636"/>
          <ac:spMkLst>
            <pc:docMk/>
            <pc:sldMk cId="0" sldId="275"/>
            <ac:spMk id="9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34" v="213" actId="27636"/>
          <ac:spMkLst>
            <pc:docMk/>
            <pc:sldMk cId="0" sldId="275"/>
            <ac:spMk id="10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35" v="214" actId="27636"/>
          <ac:spMkLst>
            <pc:docMk/>
            <pc:sldMk cId="0" sldId="275"/>
            <ac:spMk id="11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35" v="215" actId="27636"/>
          <ac:spMkLst>
            <pc:docMk/>
            <pc:sldMk cId="0" sldId="275"/>
            <ac:spMk id="12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35" v="216" actId="27636"/>
          <ac:spMkLst>
            <pc:docMk/>
            <pc:sldMk cId="0" sldId="275"/>
            <ac:spMk id="13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35" v="217" actId="27636"/>
          <ac:spMkLst>
            <pc:docMk/>
            <pc:sldMk cId="0" sldId="275"/>
            <ac:spMk id="15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35" v="218" actId="27636"/>
          <ac:spMkLst>
            <pc:docMk/>
            <pc:sldMk cId="0" sldId="275"/>
            <ac:spMk id="16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36" v="219" actId="27636"/>
          <ac:spMkLst>
            <pc:docMk/>
            <pc:sldMk cId="0" sldId="275"/>
            <ac:spMk id="17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36" v="220" actId="27636"/>
          <ac:spMkLst>
            <pc:docMk/>
            <pc:sldMk cId="0" sldId="275"/>
            <ac:spMk id="18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36" v="221" actId="27636"/>
          <ac:spMkLst>
            <pc:docMk/>
            <pc:sldMk cId="0" sldId="275"/>
            <ac:spMk id="20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36" v="222" actId="27636"/>
          <ac:spMkLst>
            <pc:docMk/>
            <pc:sldMk cId="0" sldId="275"/>
            <ac:spMk id="23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37" v="223" actId="27636"/>
          <ac:spMkLst>
            <pc:docMk/>
            <pc:sldMk cId="0" sldId="275"/>
            <ac:spMk id="24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37" v="224" actId="27636"/>
          <ac:spMkLst>
            <pc:docMk/>
            <pc:sldMk cId="0" sldId="275"/>
            <ac:spMk id="25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37" v="225" actId="27636"/>
          <ac:spMkLst>
            <pc:docMk/>
            <pc:sldMk cId="0" sldId="275"/>
            <ac:spMk id="26" creationId="{00000000-0000-0000-0000-000000000000}"/>
          </ac:spMkLst>
        </pc:spChg>
        <pc:spChg chg="del">
          <ac:chgData name="Adam Hannemann" userId="312871d6-671d-4695-8a43-802aea1e659a" providerId="ADAL" clId="{6967ACD1-FF16-5636-A5ED-48DAAE16EEAD}" dt="2026-07-29T17:56:37.333" v="393" actId="478"/>
          <ac:spMkLst>
            <pc:docMk/>
            <pc:sldMk cId="0" sldId="275"/>
            <ac:spMk id="27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37" v="226" actId="27636"/>
          <ac:spMkLst>
            <pc:docMk/>
            <pc:sldMk cId="0" sldId="275"/>
            <ac:spMk id="29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37" v="227" actId="27636"/>
          <ac:spMkLst>
            <pc:docMk/>
            <pc:sldMk cId="0" sldId="275"/>
            <ac:spMk id="30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38" v="228" actId="27636"/>
          <ac:spMkLst>
            <pc:docMk/>
            <pc:sldMk cId="0" sldId="275"/>
            <ac:spMk id="31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38" v="229" actId="27636"/>
          <ac:spMkLst>
            <pc:docMk/>
            <pc:sldMk cId="0" sldId="275"/>
            <ac:spMk id="32" creationId="{00000000-0000-0000-0000-000000000000}"/>
          </ac:spMkLst>
        </pc:spChg>
        <pc:spChg chg="del">
          <ac:chgData name="Adam Hannemann" userId="312871d6-671d-4695-8a43-802aea1e659a" providerId="ADAL" clId="{6967ACD1-FF16-5636-A5ED-48DAAE16EEAD}" dt="2026-07-29T17:56:48.457" v="395" actId="478"/>
          <ac:spMkLst>
            <pc:docMk/>
            <pc:sldMk cId="0" sldId="275"/>
            <ac:spMk id="33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38" v="230" actId="27636"/>
          <ac:spMkLst>
            <pc:docMk/>
            <pc:sldMk cId="0" sldId="275"/>
            <ac:spMk id="36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38" v="231" actId="27636"/>
          <ac:spMkLst>
            <pc:docMk/>
            <pc:sldMk cId="0" sldId="275"/>
            <ac:spMk id="37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39" v="232" actId="27636"/>
          <ac:spMkLst>
            <pc:docMk/>
            <pc:sldMk cId="0" sldId="275"/>
            <ac:spMk id="38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39" v="233" actId="27636"/>
          <ac:spMkLst>
            <pc:docMk/>
            <pc:sldMk cId="0" sldId="275"/>
            <ac:spMk id="39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39" v="234" actId="27636"/>
          <ac:spMkLst>
            <pc:docMk/>
            <pc:sldMk cId="0" sldId="275"/>
            <ac:spMk id="41" creationId="{00000000-0000-0000-0000-000000000000}"/>
          </ac:spMkLst>
        </pc:spChg>
        <pc:spChg chg="add mod">
          <ac:chgData name="Adam Hannemann" userId="312871d6-671d-4695-8a43-802aea1e659a" providerId="ADAL" clId="{6967ACD1-FF16-5636-A5ED-48DAAE16EEAD}" dt="2026-07-29T17:56:45.742" v="394" actId="1076"/>
          <ac:spMkLst>
            <pc:docMk/>
            <pc:sldMk cId="0" sldId="275"/>
            <ac:spMk id="42" creationId="{EF0C87D6-6CA6-EA77-6718-55CB0D948CC3}"/>
          </ac:spMkLst>
        </pc:spChg>
        <pc:spChg chg="add mod">
          <ac:chgData name="Adam Hannemann" userId="312871d6-671d-4695-8a43-802aea1e659a" providerId="ADAL" clId="{6967ACD1-FF16-5636-A5ED-48DAAE16EEAD}" dt="2026-07-29T17:56:45.742" v="394" actId="1076"/>
          <ac:spMkLst>
            <pc:docMk/>
            <pc:sldMk cId="0" sldId="275"/>
            <ac:spMk id="43" creationId="{EDEA9403-4FE4-CCDF-A287-1692141AE3E7}"/>
          </ac:spMkLst>
        </pc:spChg>
        <pc:spChg chg="add mod">
          <ac:chgData name="Adam Hannemann" userId="312871d6-671d-4695-8a43-802aea1e659a" providerId="ADAL" clId="{6967ACD1-FF16-5636-A5ED-48DAAE16EEAD}" dt="2026-07-29T17:56:52.502" v="397" actId="1076"/>
          <ac:spMkLst>
            <pc:docMk/>
            <pc:sldMk cId="0" sldId="275"/>
            <ac:spMk id="44" creationId="{0110D68A-67F7-A776-B30F-441D5A8E9638}"/>
          </ac:spMkLst>
        </pc:spChg>
        <pc:spChg chg="add mod">
          <ac:chgData name="Adam Hannemann" userId="312871d6-671d-4695-8a43-802aea1e659a" providerId="ADAL" clId="{6967ACD1-FF16-5636-A5ED-48DAAE16EEAD}" dt="2026-07-29T17:56:52.502" v="397" actId="1076"/>
          <ac:spMkLst>
            <pc:docMk/>
            <pc:sldMk cId="0" sldId="275"/>
            <ac:spMk id="45" creationId="{3DD2D5D5-2D2A-89BA-1AC5-C20F103D5117}"/>
          </ac:spMkLst>
        </pc:spChg>
      </pc:sldChg>
      <pc:sldChg chg="modSp mod">
        <pc:chgData name="Adam Hannemann" userId="312871d6-671d-4695-8a43-802aea1e659a" providerId="ADAL" clId="{6967ACD1-FF16-5636-A5ED-48DAAE16EEAD}" dt="2026-07-29T17:53:32.545" v="252" actId="27636"/>
        <pc:sldMkLst>
          <pc:docMk/>
          <pc:sldMk cId="0" sldId="276"/>
        </pc:sldMkLst>
        <pc:spChg chg="mod">
          <ac:chgData name="Adam Hannemann" userId="312871d6-671d-4695-8a43-802aea1e659a" providerId="ADAL" clId="{6967ACD1-FF16-5636-A5ED-48DAAE16EEAD}" dt="2026-07-29T17:53:32.542" v="237" actId="27636"/>
          <ac:spMkLst>
            <pc:docMk/>
            <pc:sldMk cId="0" sldId="276"/>
            <ac:spMk id="2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42" v="238" actId="27636"/>
          <ac:spMkLst>
            <pc:docMk/>
            <pc:sldMk cId="0" sldId="276"/>
            <ac:spMk id="3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43" v="239" actId="27636"/>
          <ac:spMkLst>
            <pc:docMk/>
            <pc:sldMk cId="0" sldId="276"/>
            <ac:spMk id="6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43" v="240" actId="27636"/>
          <ac:spMkLst>
            <pc:docMk/>
            <pc:sldMk cId="0" sldId="276"/>
            <ac:spMk id="7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43" v="241" actId="27636"/>
          <ac:spMkLst>
            <pc:docMk/>
            <pc:sldMk cId="0" sldId="276"/>
            <ac:spMk id="8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43" v="242" actId="27636"/>
          <ac:spMkLst>
            <pc:docMk/>
            <pc:sldMk cId="0" sldId="276"/>
            <ac:spMk id="9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43" v="243" actId="27636"/>
          <ac:spMkLst>
            <pc:docMk/>
            <pc:sldMk cId="0" sldId="276"/>
            <ac:spMk id="10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44" v="244" actId="27636"/>
          <ac:spMkLst>
            <pc:docMk/>
            <pc:sldMk cId="0" sldId="276"/>
            <ac:spMk id="11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44" v="245" actId="27636"/>
          <ac:spMkLst>
            <pc:docMk/>
            <pc:sldMk cId="0" sldId="276"/>
            <ac:spMk id="12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44" v="246" actId="27636"/>
          <ac:spMkLst>
            <pc:docMk/>
            <pc:sldMk cId="0" sldId="276"/>
            <ac:spMk id="14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44" v="247" actId="27636"/>
          <ac:spMkLst>
            <pc:docMk/>
            <pc:sldMk cId="0" sldId="276"/>
            <ac:spMk id="15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44" v="248" actId="27636"/>
          <ac:spMkLst>
            <pc:docMk/>
            <pc:sldMk cId="0" sldId="276"/>
            <ac:spMk id="16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45" v="249" actId="27636"/>
          <ac:spMkLst>
            <pc:docMk/>
            <pc:sldMk cId="0" sldId="276"/>
            <ac:spMk id="17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45" v="250" actId="27636"/>
          <ac:spMkLst>
            <pc:docMk/>
            <pc:sldMk cId="0" sldId="276"/>
            <ac:spMk id="18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45" v="251" actId="27636"/>
          <ac:spMkLst>
            <pc:docMk/>
            <pc:sldMk cId="0" sldId="276"/>
            <ac:spMk id="19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45" v="252" actId="27636"/>
          <ac:spMkLst>
            <pc:docMk/>
            <pc:sldMk cId="0" sldId="276"/>
            <ac:spMk id="20" creationId="{00000000-0000-0000-0000-000000000000}"/>
          </ac:spMkLst>
        </pc:spChg>
      </pc:sldChg>
      <pc:sldChg chg="modSp mod">
        <pc:chgData name="Adam Hannemann" userId="312871d6-671d-4695-8a43-802aea1e659a" providerId="ADAL" clId="{6967ACD1-FF16-5636-A5ED-48DAAE16EEAD}" dt="2026-07-29T17:53:32.547" v="257" actId="27636"/>
        <pc:sldMkLst>
          <pc:docMk/>
          <pc:sldMk cId="0" sldId="277"/>
        </pc:sldMkLst>
        <pc:spChg chg="mod">
          <ac:chgData name="Adam Hannemann" userId="312871d6-671d-4695-8a43-802aea1e659a" providerId="ADAL" clId="{6967ACD1-FF16-5636-A5ED-48DAAE16EEAD}" dt="2026-07-29T17:53:32.547" v="254" actId="27636"/>
          <ac:spMkLst>
            <pc:docMk/>
            <pc:sldMk cId="0" sldId="277"/>
            <ac:spMk id="2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47" v="256" actId="27636"/>
          <ac:spMkLst>
            <pc:docMk/>
            <pc:sldMk cId="0" sldId="277"/>
            <ac:spMk id="3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47" v="257" actId="27636"/>
          <ac:spMkLst>
            <pc:docMk/>
            <pc:sldMk cId="0" sldId="277"/>
            <ac:spMk id="5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47" v="253" actId="27636"/>
          <ac:spMkLst>
            <pc:docMk/>
            <pc:sldMk cId="0" sldId="277"/>
            <ac:spMk id="8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47" v="255" actId="27636"/>
          <ac:spMkLst>
            <pc:docMk/>
            <pc:sldMk cId="0" sldId="277"/>
            <ac:spMk id="9" creationId="{00000000-0000-0000-0000-000000000000}"/>
          </ac:spMkLst>
        </pc:spChg>
      </pc:sldChg>
      <pc:sldChg chg="modSp mod">
        <pc:chgData name="Adam Hannemann" userId="312871d6-671d-4695-8a43-802aea1e659a" providerId="ADAL" clId="{6967ACD1-FF16-5636-A5ED-48DAAE16EEAD}" dt="2026-07-29T17:53:32.552" v="272" actId="27636"/>
        <pc:sldMkLst>
          <pc:docMk/>
          <pc:sldMk cId="0" sldId="278"/>
        </pc:sldMkLst>
        <pc:spChg chg="mod">
          <ac:chgData name="Adam Hannemann" userId="312871d6-671d-4695-8a43-802aea1e659a" providerId="ADAL" clId="{6967ACD1-FF16-5636-A5ED-48DAAE16EEAD}" dt="2026-07-29T17:53:32.549" v="261" actId="27636"/>
          <ac:spMkLst>
            <pc:docMk/>
            <pc:sldMk cId="0" sldId="278"/>
            <ac:spMk id="2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50" v="262" actId="27636"/>
          <ac:spMkLst>
            <pc:docMk/>
            <pc:sldMk cId="0" sldId="278"/>
            <ac:spMk id="3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50" v="263" actId="27636"/>
          <ac:spMkLst>
            <pc:docMk/>
            <pc:sldMk cId="0" sldId="278"/>
            <ac:spMk id="6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50" v="264" actId="27636"/>
          <ac:spMkLst>
            <pc:docMk/>
            <pc:sldMk cId="0" sldId="278"/>
            <ac:spMk id="7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50" v="265" actId="27636"/>
          <ac:spMkLst>
            <pc:docMk/>
            <pc:sldMk cId="0" sldId="278"/>
            <ac:spMk id="8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51" v="266" actId="27636"/>
          <ac:spMkLst>
            <pc:docMk/>
            <pc:sldMk cId="0" sldId="278"/>
            <ac:spMk id="10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51" v="267" actId="27636"/>
          <ac:spMkLst>
            <pc:docMk/>
            <pc:sldMk cId="0" sldId="278"/>
            <ac:spMk id="12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51" v="268" actId="27636"/>
          <ac:spMkLst>
            <pc:docMk/>
            <pc:sldMk cId="0" sldId="278"/>
            <ac:spMk id="15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52" v="269" actId="27636"/>
          <ac:spMkLst>
            <pc:docMk/>
            <pc:sldMk cId="0" sldId="278"/>
            <ac:spMk id="17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52" v="270" actId="27636"/>
          <ac:spMkLst>
            <pc:docMk/>
            <pc:sldMk cId="0" sldId="278"/>
            <ac:spMk id="19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52" v="271" actId="27636"/>
          <ac:spMkLst>
            <pc:docMk/>
            <pc:sldMk cId="0" sldId="278"/>
            <ac:spMk id="21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52" v="272" actId="27636"/>
          <ac:spMkLst>
            <pc:docMk/>
            <pc:sldMk cId="0" sldId="278"/>
            <ac:spMk id="24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49" v="258" actId="27636"/>
          <ac:spMkLst>
            <pc:docMk/>
            <pc:sldMk cId="0" sldId="278"/>
            <ac:spMk id="26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49" v="259" actId="27636"/>
          <ac:spMkLst>
            <pc:docMk/>
            <pc:sldMk cId="0" sldId="278"/>
            <ac:spMk id="28" creationId="{00000000-0000-0000-0000-000000000000}"/>
          </ac:spMkLst>
        </pc:spChg>
        <pc:spChg chg="mod">
          <ac:chgData name="Adam Hannemann" userId="312871d6-671d-4695-8a43-802aea1e659a" providerId="ADAL" clId="{6967ACD1-FF16-5636-A5ED-48DAAE16EEAD}" dt="2026-07-29T17:53:32.549" v="260" actId="27636"/>
          <ac:spMkLst>
            <pc:docMk/>
            <pc:sldMk cId="0" sldId="278"/>
            <ac:spMk id="29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060630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Internal guide slide — delete before presenting.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Show the phishing trend improving, then pivot to AI/automation as the forward-looking opportunity.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Genuinely pause. Silence is fine — give them room to raise anything. Capture the satisfaction score.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Read each action item aloud, confirm owner and date, and lock the next meeting before you leave.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Everything below is the blank, reusable template. Delete the example slides above once you've built your own deck.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Cover slide template.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Agenda template.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Metrics + security scorecard template.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Conversation slide template — capture notes live.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Completed projects template.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In-progress projects template.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Welcome the client, confirm attendees and agenda, set the time expectation (~60 min).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Coming-up projects template — this is the ask.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Flexible strategic-topic template — rebuild each quarter.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Open discussion + satisfaction template.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Action items + next meeting template.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Walk the agenda. Flag the strategic topic up front so the client knows where the conversation is headed.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Lead with the wins in the metrics row, then walk the scorecard top-down. Be honest about Partial / Not In Place items — they set up the roadmap.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Put the deck down here. This is a conversation — listen more than you talk and capture notes live.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Celebrate the wins. Tie each completed project back to a business outcome, not just the technical task.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Be transparent about blockers — most need a client action. Name who owns the unblock.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the ask. Walk priority and investment, and be explicit about which items need a decision today.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Frame the quarter's theme. Keep the threat landscape relatable to their business, not abstract.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5F8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47750" y="857250"/>
            <a:ext cx="17811750" cy="2476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425" b="1" kern="0" spc="228" dirty="0">
                <a:solidFill>
                  <a:srgbClr val="2A7F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TO USE THIS DECK</a:t>
            </a:r>
            <a:endParaRPr lang="en-US" sz="1425" dirty="0"/>
          </a:p>
        </p:txBody>
      </p:sp>
      <p:sp>
        <p:nvSpPr>
          <p:cNvPr id="3" name="Text 1"/>
          <p:cNvSpPr/>
          <p:nvPr/>
        </p:nvSpPr>
        <p:spPr>
          <a:xfrm>
            <a:off x="1047750" y="1200150"/>
            <a:ext cx="17811750" cy="638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91304"/>
              </a:lnSpc>
              <a:buNone/>
            </a:pPr>
            <a:r>
              <a:rPr lang="en-US" sz="4500" b="1" kern="0" spc="-90" dirty="0">
                <a:solidFill>
                  <a:srgbClr val="1924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Strategic Business Review — Template</a:t>
            </a:r>
            <a:endParaRPr lang="en-US" sz="4500" dirty="0"/>
          </a:p>
        </p:txBody>
      </p:sp>
      <p:sp>
        <p:nvSpPr>
          <p:cNvPr id="4" name="Text 2"/>
          <p:cNvSpPr/>
          <p:nvPr/>
        </p:nvSpPr>
        <p:spPr>
          <a:xfrm>
            <a:off x="1047750" y="1971675"/>
            <a:ext cx="11772900" cy="762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9310"/>
              </a:lnSpc>
              <a:buNone/>
            </a:pPr>
            <a:r>
              <a:rPr lang="en-US" sz="1875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file contains a </a:t>
            </a:r>
            <a:r>
              <a:rPr lang="en-US" sz="1875" b="1" dirty="0">
                <a:solidFill>
                  <a:srgbClr val="1924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filled-in example </a:t>
            </a:r>
            <a:r>
              <a:rPr lang="en-US" sz="1875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(TechFlow IT × Meridian Logistics) followed by a </a:t>
            </a:r>
            <a:r>
              <a:rPr lang="en-US" sz="1875" b="1" dirty="0">
                <a:solidFill>
                  <a:srgbClr val="1924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blank template </a:t>
            </a:r>
            <a:r>
              <a:rPr lang="en-US" sz="1875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 Keep whichever you need, replace the content, and present.</a:t>
            </a:r>
            <a:endParaRPr lang="en-US" sz="1875" dirty="0"/>
          </a:p>
        </p:txBody>
      </p:sp>
      <p:sp>
        <p:nvSpPr>
          <p:cNvPr id="5" name="Shape 3"/>
          <p:cNvSpPr/>
          <p:nvPr/>
        </p:nvSpPr>
        <p:spPr>
          <a:xfrm>
            <a:off x="1047750" y="3076575"/>
            <a:ext cx="7010400" cy="2085975"/>
          </a:xfrm>
          <a:prstGeom prst="roundRect">
            <a:avLst>
              <a:gd name="adj" fmla="val 6393"/>
            </a:avLst>
          </a:prstGeom>
          <a:solidFill>
            <a:srgbClr val="FFFFFF"/>
          </a:solidFill>
          <a:ln w="9525">
            <a:solidFill>
              <a:srgbClr val="E4E9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1400175" y="3390900"/>
            <a:ext cx="6936105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1924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Recolor in one line</a:t>
            </a:r>
            <a:endParaRPr lang="en-US" sz="1950" dirty="0"/>
          </a:p>
        </p:txBody>
      </p:sp>
      <p:sp>
        <p:nvSpPr>
          <p:cNvPr id="7" name="Text 5"/>
          <p:cNvSpPr/>
          <p:nvPr/>
        </p:nvSpPr>
        <p:spPr>
          <a:xfrm>
            <a:off x="1400175" y="3819525"/>
            <a:ext cx="6494717" cy="1066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28571"/>
              </a:lnSpc>
              <a:buNone/>
            </a:pPr>
            <a:r>
              <a:rPr lang="en-US" sz="1800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accent is driven by one set of variables on the deck container. Swap </a:t>
            </a:r>
            <a:r>
              <a:rPr lang="en-US" sz="1800" dirty="0">
                <a:solidFill>
                  <a:srgbClr val="1D6391"/>
                </a:solidFill>
                <a:highlight>
                  <a:srgbClr val="F5F8FA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--accent </a:t>
            </a:r>
            <a:r>
              <a:rPr lang="en-US" sz="1800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&amp; </a:t>
            </a:r>
            <a:r>
              <a:rPr lang="en-US" sz="1800" dirty="0">
                <a:solidFill>
                  <a:srgbClr val="1D6391"/>
                </a:solidFill>
                <a:highlight>
                  <a:srgbClr val="F5F8FA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--accent-strong </a:t>
            </a:r>
            <a:r>
              <a:rPr lang="en-US" sz="1800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rebrand the whole deck.</a:t>
            </a:r>
            <a:endParaRPr lang="en-US" sz="1800" dirty="0"/>
          </a:p>
        </p:txBody>
      </p:sp>
      <p:sp>
        <p:nvSpPr>
          <p:cNvPr id="8" name="Shape 6"/>
          <p:cNvSpPr/>
          <p:nvPr/>
        </p:nvSpPr>
        <p:spPr>
          <a:xfrm>
            <a:off x="8324850" y="3076575"/>
            <a:ext cx="7010400" cy="2085975"/>
          </a:xfrm>
          <a:prstGeom prst="roundRect">
            <a:avLst>
              <a:gd name="adj" fmla="val 6393"/>
            </a:avLst>
          </a:prstGeom>
          <a:solidFill>
            <a:srgbClr val="FFFFFF"/>
          </a:solidFill>
          <a:ln w="9525">
            <a:solidFill>
              <a:srgbClr val="E4E9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8677275" y="3390900"/>
            <a:ext cx="6936105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1924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Drop in your logos</a:t>
            </a:r>
            <a:endParaRPr lang="en-US" sz="1950" dirty="0"/>
          </a:p>
        </p:txBody>
      </p:sp>
      <p:sp>
        <p:nvSpPr>
          <p:cNvPr id="10" name="Text 8"/>
          <p:cNvSpPr/>
          <p:nvPr/>
        </p:nvSpPr>
        <p:spPr>
          <a:xfrm>
            <a:off x="8677275" y="3819525"/>
            <a:ext cx="6494717" cy="1066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28571"/>
              </a:lnSpc>
              <a:buNone/>
            </a:pPr>
            <a:r>
              <a:rPr lang="en-US" sz="1800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Logo boxes on the cover are drag-and-drop image slots — drag an image file onto them, or click to browse. Replace the sample names with yours.</a:t>
            </a:r>
            <a:endParaRPr lang="en-US" sz="1800" dirty="0"/>
          </a:p>
        </p:txBody>
      </p:sp>
      <p:sp>
        <p:nvSpPr>
          <p:cNvPr id="11" name="Shape 9"/>
          <p:cNvSpPr/>
          <p:nvPr/>
        </p:nvSpPr>
        <p:spPr>
          <a:xfrm>
            <a:off x="1047750" y="5429250"/>
            <a:ext cx="7010400" cy="2085975"/>
          </a:xfrm>
          <a:prstGeom prst="roundRect">
            <a:avLst>
              <a:gd name="adj" fmla="val 6393"/>
            </a:avLst>
          </a:prstGeom>
          <a:solidFill>
            <a:srgbClr val="FFFFFF"/>
          </a:solidFill>
          <a:ln w="9525">
            <a:solidFill>
              <a:srgbClr val="E4E9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1400175" y="5743575"/>
            <a:ext cx="6936105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1924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Status colors are standard</a:t>
            </a:r>
            <a:endParaRPr lang="en-US" sz="1950" dirty="0"/>
          </a:p>
        </p:txBody>
      </p:sp>
      <p:sp>
        <p:nvSpPr>
          <p:cNvPr id="13" name="Text 11"/>
          <p:cNvSpPr/>
          <p:nvPr/>
        </p:nvSpPr>
        <p:spPr>
          <a:xfrm>
            <a:off x="1400175" y="6172200"/>
            <a:ext cx="6494717" cy="723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28571"/>
              </a:lnSpc>
              <a:buNone/>
            </a:pPr>
            <a:r>
              <a:rPr lang="en-US" sz="1800" b="1" dirty="0">
                <a:solidFill>
                  <a:srgbClr val="3F8F3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Green </a:t>
            </a:r>
            <a:r>
              <a:rPr lang="en-US" sz="1800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In Place · </a:t>
            </a:r>
            <a:r>
              <a:rPr lang="en-US" sz="1800" b="1" dirty="0">
                <a:solidFill>
                  <a:srgbClr val="C782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Amber </a:t>
            </a:r>
            <a:r>
              <a:rPr lang="en-US" sz="1800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Partial · </a:t>
            </a:r>
            <a:r>
              <a:rPr lang="en-US" sz="1800" b="1" dirty="0">
                <a:solidFill>
                  <a:srgbClr val="CB40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Red </a:t>
            </a:r>
            <a:r>
              <a:rPr lang="en-US" sz="1800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Not In Place. Used on the security scorecard and priorities.</a:t>
            </a:r>
            <a:endParaRPr lang="en-US" sz="1800" dirty="0"/>
          </a:p>
        </p:txBody>
      </p:sp>
      <p:sp>
        <p:nvSpPr>
          <p:cNvPr id="14" name="Shape 12"/>
          <p:cNvSpPr/>
          <p:nvPr/>
        </p:nvSpPr>
        <p:spPr>
          <a:xfrm>
            <a:off x="8324850" y="5429250"/>
            <a:ext cx="7010400" cy="2085975"/>
          </a:xfrm>
          <a:prstGeom prst="roundRect">
            <a:avLst>
              <a:gd name="adj" fmla="val 6393"/>
            </a:avLst>
          </a:prstGeom>
          <a:solidFill>
            <a:srgbClr val="FFFFFF"/>
          </a:solidFill>
          <a:ln w="9525">
            <a:solidFill>
              <a:srgbClr val="E4E9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8677275" y="5743575"/>
            <a:ext cx="6936105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1924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Take it anywhere</a:t>
            </a:r>
            <a:endParaRPr lang="en-US" sz="1950" dirty="0"/>
          </a:p>
        </p:txBody>
      </p:sp>
      <p:sp>
        <p:nvSpPr>
          <p:cNvPr id="16" name="Text 14"/>
          <p:cNvSpPr/>
          <p:nvPr/>
        </p:nvSpPr>
        <p:spPr>
          <a:xfrm>
            <a:off x="8677275" y="6172200"/>
            <a:ext cx="6494717" cy="1066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28571"/>
              </a:lnSpc>
              <a:buNone/>
            </a:pPr>
            <a:r>
              <a:rPr lang="en-US" sz="1800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Built to copy cleanly into Google Slides or PowerPoint. Tables and text are simple, editable shapes — no heavy graphics to rebuild.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1047750" y="9239250"/>
            <a:ext cx="17811750" cy="228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slide is marked to skip in presenting mode — delete it when you're ready.</a:t>
            </a:r>
            <a:endParaRPr lang="en-US" sz="1275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57250" y="704850"/>
            <a:ext cx="18230850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350" b="1" kern="0" spc="216" dirty="0">
                <a:solidFill>
                  <a:srgbClr val="2A7F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 04 · STRATEGIC TOPIC</a:t>
            </a:r>
            <a:endParaRPr lang="en-US" sz="1350" dirty="0"/>
          </a:p>
        </p:txBody>
      </p:sp>
      <p:sp>
        <p:nvSpPr>
          <p:cNvPr id="3" name="Text 1"/>
          <p:cNvSpPr/>
          <p:nvPr/>
        </p:nvSpPr>
        <p:spPr>
          <a:xfrm>
            <a:off x="857250" y="981075"/>
            <a:ext cx="18230850" cy="590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3750" b="1" kern="0" spc="-75" dirty="0">
                <a:solidFill>
                  <a:srgbClr val="1924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Phishing Results &amp; AI Opportunities</a:t>
            </a:r>
            <a:endParaRPr lang="en-US" sz="3750" dirty="0"/>
          </a:p>
        </p:txBody>
      </p:sp>
      <p:sp>
        <p:nvSpPr>
          <p:cNvPr id="4" name="Shape 2"/>
          <p:cNvSpPr/>
          <p:nvPr/>
        </p:nvSpPr>
        <p:spPr>
          <a:xfrm>
            <a:off x="857250" y="1781175"/>
            <a:ext cx="7763768" cy="7800975"/>
          </a:xfrm>
          <a:prstGeom prst="roundRect">
            <a:avLst>
              <a:gd name="adj" fmla="val 1963"/>
            </a:avLst>
          </a:prstGeom>
          <a:ln w="9525">
            <a:solidFill>
              <a:srgbClr val="E4E9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1209675" y="2095500"/>
            <a:ext cx="7764810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1924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Phishing Simulation</a:t>
            </a:r>
            <a:endParaRPr lang="en-US" sz="1950" dirty="0"/>
          </a:p>
        </p:txBody>
      </p:sp>
      <p:sp>
        <p:nvSpPr>
          <p:cNvPr id="6" name="Text 4"/>
          <p:cNvSpPr/>
          <p:nvPr/>
        </p:nvSpPr>
        <p:spPr>
          <a:xfrm>
            <a:off x="1209675" y="2447925"/>
            <a:ext cx="7764810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350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 campaigns · 64 employees</a:t>
            </a:r>
            <a:endParaRPr lang="en-US" sz="1350" dirty="0"/>
          </a:p>
        </p:txBody>
      </p:sp>
      <p:sp>
        <p:nvSpPr>
          <p:cNvPr id="7" name="Shape 5"/>
          <p:cNvSpPr/>
          <p:nvPr/>
        </p:nvSpPr>
        <p:spPr>
          <a:xfrm>
            <a:off x="1209675" y="2905125"/>
            <a:ext cx="3443734" cy="1135261"/>
          </a:xfrm>
          <a:prstGeom prst="roundRect">
            <a:avLst>
              <a:gd name="adj" fmla="val 10068"/>
            </a:avLst>
          </a:prstGeom>
          <a:solidFill>
            <a:srgbClr val="F5F8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1267993" y="3114675"/>
            <a:ext cx="3327097" cy="228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1275" b="1" kern="0" spc="64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CLICK RATE</a:t>
            </a:r>
            <a:endParaRPr lang="en-US" sz="1275" dirty="0"/>
          </a:p>
        </p:txBody>
      </p:sp>
      <p:sp>
        <p:nvSpPr>
          <p:cNvPr id="9" name="Text 7"/>
          <p:cNvSpPr/>
          <p:nvPr/>
        </p:nvSpPr>
        <p:spPr>
          <a:xfrm>
            <a:off x="1267993" y="3305175"/>
            <a:ext cx="3327097" cy="56376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lnSpc>
                <a:spcPct val="102222"/>
              </a:lnSpc>
              <a:buNone/>
            </a:pPr>
            <a:r>
              <a:rPr lang="en-US" sz="3450" b="1" dirty="0">
                <a:solidFill>
                  <a:srgbClr val="3F8F3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18% → 6%</a:t>
            </a:r>
            <a:endParaRPr lang="en-US" sz="3450" dirty="0"/>
          </a:p>
        </p:txBody>
      </p:sp>
      <p:sp>
        <p:nvSpPr>
          <p:cNvPr id="10" name="Shape 8"/>
          <p:cNvSpPr/>
          <p:nvPr/>
        </p:nvSpPr>
        <p:spPr>
          <a:xfrm>
            <a:off x="4824859" y="2905125"/>
            <a:ext cx="3443734" cy="1135261"/>
          </a:xfrm>
          <a:prstGeom prst="roundRect">
            <a:avLst>
              <a:gd name="adj" fmla="val 10068"/>
            </a:avLst>
          </a:prstGeom>
          <a:solidFill>
            <a:srgbClr val="F5F8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4883177" y="3114675"/>
            <a:ext cx="3327097" cy="228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1275" b="1" kern="0" spc="64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REPORT RATE</a:t>
            </a:r>
            <a:endParaRPr lang="en-US" sz="1275" dirty="0"/>
          </a:p>
        </p:txBody>
      </p:sp>
      <p:sp>
        <p:nvSpPr>
          <p:cNvPr id="12" name="Text 10"/>
          <p:cNvSpPr/>
          <p:nvPr/>
        </p:nvSpPr>
        <p:spPr>
          <a:xfrm>
            <a:off x="4883177" y="3305175"/>
            <a:ext cx="3327097" cy="56376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lnSpc>
                <a:spcPct val="102222"/>
              </a:lnSpc>
              <a:buNone/>
            </a:pPr>
            <a:r>
              <a:rPr lang="en-US" sz="3450" b="1" dirty="0">
                <a:solidFill>
                  <a:srgbClr val="3F8F3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22% → 71%</a:t>
            </a:r>
            <a:endParaRPr lang="en-US" sz="3450" dirty="0"/>
          </a:p>
        </p:txBody>
      </p:sp>
      <p:sp>
        <p:nvSpPr>
          <p:cNvPr id="13" name="Shape 11"/>
          <p:cNvSpPr/>
          <p:nvPr/>
        </p:nvSpPr>
        <p:spPr>
          <a:xfrm>
            <a:off x="1209675" y="4211836"/>
            <a:ext cx="7058918" cy="571500"/>
          </a:xfrm>
          <a:prstGeom prst="roundRect">
            <a:avLst>
              <a:gd name="adj" fmla="val 20000"/>
            </a:avLst>
          </a:prstGeom>
          <a:solidFill>
            <a:srgbClr val="CB4040">
              <a:alpha val="11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1419225" y="4383286"/>
            <a:ext cx="6851586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CB40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repeat clickers flagged for targeted coaching.</a:t>
            </a:r>
            <a:endParaRPr lang="en-US" sz="1575" dirty="0"/>
          </a:p>
        </p:txBody>
      </p:sp>
      <p:sp>
        <p:nvSpPr>
          <p:cNvPr id="15" name="Shape 13"/>
          <p:cNvSpPr/>
          <p:nvPr/>
        </p:nvSpPr>
        <p:spPr>
          <a:xfrm>
            <a:off x="8849618" y="1781175"/>
            <a:ext cx="8580983" cy="7800975"/>
          </a:xfrm>
          <a:prstGeom prst="roundRect">
            <a:avLst>
              <a:gd name="adj" fmla="val 1954"/>
            </a:avLst>
          </a:prstGeom>
          <a:solidFill>
            <a:srgbClr val="16222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9192518" y="2085975"/>
            <a:ext cx="8684702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&amp; Automation Opportunities</a:t>
            </a:r>
            <a:endParaRPr lang="en-US" sz="1950" dirty="0"/>
          </a:p>
        </p:txBody>
      </p:sp>
      <p:sp>
        <p:nvSpPr>
          <p:cNvPr id="17" name="Shape 15"/>
          <p:cNvSpPr/>
          <p:nvPr/>
        </p:nvSpPr>
        <p:spPr>
          <a:xfrm>
            <a:off x="9192518" y="2552700"/>
            <a:ext cx="3880842" cy="3175695"/>
          </a:xfrm>
          <a:prstGeom prst="roundRect">
            <a:avLst>
              <a:gd name="adj" fmla="val 3599"/>
            </a:avLst>
          </a:prstGeom>
          <a:solidFill>
            <a:srgbClr val="FFFFFF">
              <a:alpha val="6000"/>
            </a:srgbClr>
          </a:solidFill>
          <a:ln w="9525">
            <a:solidFill>
              <a:srgbClr val="FFFFFF">
                <a:alpha val="12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9411593" y="2752725"/>
            <a:ext cx="3786961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2A7F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Smart ticket triage</a:t>
            </a:r>
            <a:endParaRPr lang="en-US" sz="1575" dirty="0"/>
          </a:p>
        </p:txBody>
      </p:sp>
      <p:sp>
        <p:nvSpPr>
          <p:cNvPr id="19" name="Text 17"/>
          <p:cNvSpPr/>
          <p:nvPr/>
        </p:nvSpPr>
        <p:spPr>
          <a:xfrm>
            <a:off x="9411593" y="3038475"/>
            <a:ext cx="3786961" cy="27801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350" dirty="0">
                <a:solidFill>
                  <a:srgbClr val="FFFFFF">
                    <a:alpha val="62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routing to cut response time further.</a:t>
            </a:r>
            <a:endParaRPr lang="en-US" sz="1350" dirty="0"/>
          </a:p>
        </p:txBody>
      </p:sp>
      <p:sp>
        <p:nvSpPr>
          <p:cNvPr id="20" name="Shape 18"/>
          <p:cNvSpPr/>
          <p:nvPr/>
        </p:nvSpPr>
        <p:spPr>
          <a:xfrm>
            <a:off x="13206710" y="2552700"/>
            <a:ext cx="3880991" cy="3175695"/>
          </a:xfrm>
          <a:prstGeom prst="roundRect">
            <a:avLst>
              <a:gd name="adj" fmla="val 3599"/>
            </a:avLst>
          </a:prstGeom>
          <a:solidFill>
            <a:srgbClr val="FFFFFF">
              <a:alpha val="6000"/>
            </a:srgbClr>
          </a:solidFill>
          <a:ln w="9525">
            <a:solidFill>
              <a:srgbClr val="FFFFFF">
                <a:alpha val="12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13425785" y="2752725"/>
            <a:ext cx="3787125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2A7F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phishing detection</a:t>
            </a:r>
            <a:endParaRPr lang="en-US" sz="1575" dirty="0"/>
          </a:p>
        </p:txBody>
      </p:sp>
      <p:sp>
        <p:nvSpPr>
          <p:cNvPr id="22" name="Text 20"/>
          <p:cNvSpPr/>
          <p:nvPr/>
        </p:nvSpPr>
        <p:spPr>
          <a:xfrm>
            <a:off x="13425785" y="3038475"/>
            <a:ext cx="3787125" cy="27801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350" dirty="0">
                <a:solidFill>
                  <a:srgbClr val="FFFFFF">
                    <a:alpha val="62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Behavioral analysis at the email gateway.</a:t>
            </a:r>
            <a:endParaRPr lang="en-US" sz="1350" dirty="0"/>
          </a:p>
        </p:txBody>
      </p:sp>
      <p:sp>
        <p:nvSpPr>
          <p:cNvPr id="23" name="Shape 21"/>
          <p:cNvSpPr/>
          <p:nvPr/>
        </p:nvSpPr>
        <p:spPr>
          <a:xfrm>
            <a:off x="9192518" y="5861745"/>
            <a:ext cx="3880842" cy="3415605"/>
          </a:xfrm>
          <a:prstGeom prst="roundRect">
            <a:avLst>
              <a:gd name="adj" fmla="val 3346"/>
            </a:avLst>
          </a:prstGeom>
          <a:solidFill>
            <a:srgbClr val="FFFFFF">
              <a:alpha val="6000"/>
            </a:srgbClr>
          </a:solidFill>
          <a:ln w="9525">
            <a:solidFill>
              <a:srgbClr val="FFFFFF">
                <a:alpha val="12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/>
          <p:nvPr/>
        </p:nvSpPr>
        <p:spPr>
          <a:xfrm>
            <a:off x="9411593" y="6061770"/>
            <a:ext cx="3786961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2A7F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Auto-documentation</a:t>
            </a:r>
            <a:endParaRPr lang="en-US" sz="1575" dirty="0"/>
          </a:p>
        </p:txBody>
      </p:sp>
      <p:sp>
        <p:nvSpPr>
          <p:cNvPr id="25" name="Text 23"/>
          <p:cNvSpPr/>
          <p:nvPr/>
        </p:nvSpPr>
        <p:spPr>
          <a:xfrm>
            <a:off x="9411593" y="6347520"/>
            <a:ext cx="3545973" cy="51792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350" dirty="0">
                <a:solidFill>
                  <a:srgbClr val="FFFFFF">
                    <a:alpha val="62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Generated network &amp; asset docs, always current.</a:t>
            </a:r>
            <a:endParaRPr lang="en-US" sz="1350" dirty="0"/>
          </a:p>
        </p:txBody>
      </p:sp>
      <p:sp>
        <p:nvSpPr>
          <p:cNvPr id="26" name="Shape 24"/>
          <p:cNvSpPr/>
          <p:nvPr/>
        </p:nvSpPr>
        <p:spPr>
          <a:xfrm>
            <a:off x="13206710" y="5861745"/>
            <a:ext cx="3880991" cy="3415605"/>
          </a:xfrm>
          <a:prstGeom prst="roundRect">
            <a:avLst>
              <a:gd name="adj" fmla="val 3346"/>
            </a:avLst>
          </a:prstGeom>
          <a:solidFill>
            <a:srgbClr val="FFFFFF">
              <a:alpha val="6000"/>
            </a:srgbClr>
          </a:solidFill>
          <a:ln w="9525">
            <a:solidFill>
              <a:srgbClr val="FFFFFF">
                <a:alpha val="12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/>
          <p:nvPr/>
        </p:nvSpPr>
        <p:spPr>
          <a:xfrm>
            <a:off x="13425785" y="6061770"/>
            <a:ext cx="3787125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2A7F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Patch reporting</a:t>
            </a:r>
            <a:endParaRPr lang="en-US" sz="1575" dirty="0"/>
          </a:p>
        </p:txBody>
      </p:sp>
      <p:sp>
        <p:nvSpPr>
          <p:cNvPr id="28" name="Text 26"/>
          <p:cNvSpPr/>
          <p:nvPr/>
        </p:nvSpPr>
        <p:spPr>
          <a:xfrm>
            <a:off x="13425785" y="6347520"/>
            <a:ext cx="3546126" cy="51792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350" dirty="0">
                <a:solidFill>
                  <a:srgbClr val="FFFFFF">
                    <a:alpha val="62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Automated compliance summaries each month.</a:t>
            </a:r>
            <a:endParaRPr lang="en-US" sz="13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1622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14400" y="2875657"/>
            <a:ext cx="18105120" cy="2476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425" b="1" kern="0" spc="228" dirty="0">
                <a:solidFill>
                  <a:srgbClr val="2A7F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 05</a:t>
            </a:r>
            <a:endParaRPr lang="en-US" sz="1425" dirty="0"/>
          </a:p>
        </p:txBody>
      </p:sp>
      <p:sp>
        <p:nvSpPr>
          <p:cNvPr id="3" name="Text 1"/>
          <p:cNvSpPr/>
          <p:nvPr/>
        </p:nvSpPr>
        <p:spPr>
          <a:xfrm>
            <a:off x="914400" y="3218557"/>
            <a:ext cx="12753975" cy="147816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92195"/>
              </a:lnSpc>
              <a:buNone/>
            </a:pPr>
            <a:r>
              <a:rPr lang="en-US" sz="5400" b="1" kern="0" spc="-108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Anything on your mind we haven't covered?</a:t>
            </a:r>
            <a:endParaRPr lang="en-US" sz="5400" dirty="0"/>
          </a:p>
        </p:txBody>
      </p:sp>
      <p:sp>
        <p:nvSpPr>
          <p:cNvPr id="4" name="Shape 2"/>
          <p:cNvSpPr/>
          <p:nvPr/>
        </p:nvSpPr>
        <p:spPr>
          <a:xfrm>
            <a:off x="914400" y="5134868"/>
            <a:ext cx="13335000" cy="2276475"/>
          </a:xfrm>
          <a:prstGeom prst="roundRect">
            <a:avLst>
              <a:gd name="adj" fmla="val 7531"/>
            </a:avLst>
          </a:prstGeom>
          <a:solidFill>
            <a:srgbClr val="FFFFFF">
              <a:alpha val="5000"/>
            </a:srgbClr>
          </a:solidFill>
          <a:ln w="9525">
            <a:solidFill>
              <a:srgbClr val="FFFFFF">
                <a:alpha val="14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1400175" y="5563493"/>
            <a:ext cx="13599795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 a scale of 1–10, how are we doing?</a:t>
            </a:r>
            <a:endParaRPr lang="en-US" sz="2250" dirty="0"/>
          </a:p>
        </p:txBody>
      </p:sp>
      <p:sp>
        <p:nvSpPr>
          <p:cNvPr id="6" name="Text 4"/>
          <p:cNvSpPr/>
          <p:nvPr/>
        </p:nvSpPr>
        <p:spPr>
          <a:xfrm>
            <a:off x="1400175" y="5982593"/>
            <a:ext cx="13599795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FFFFFF">
                    <a:alpha val="66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what would make it a 10?</a:t>
            </a:r>
            <a:endParaRPr lang="en-US" sz="1800" dirty="0"/>
          </a:p>
        </p:txBody>
      </p:sp>
      <p:sp>
        <p:nvSpPr>
          <p:cNvPr id="7" name="Shape 5"/>
          <p:cNvSpPr/>
          <p:nvPr/>
        </p:nvSpPr>
        <p:spPr>
          <a:xfrm>
            <a:off x="1400175" y="6554093"/>
            <a:ext cx="12363450" cy="13335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CB4040">
                  <a:alpha val="100000"/>
                </a:srgbClr>
              </a:gs>
              <a:gs pos="50000">
                <a:srgbClr val="C7820A">
                  <a:alpha val="100000"/>
                </a:srgbClr>
              </a:gs>
              <a:gs pos="100000">
                <a:srgbClr val="3F8F32">
                  <a:alpha val="100000"/>
                </a:srgbClr>
              </a:gs>
            </a:gsLst>
            <a:lin ang="0" scaled="0"/>
          </a:gra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1400175" y="6782693"/>
            <a:ext cx="1143595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>
                    <a:alpha val="5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— Not great</a:t>
            </a:r>
            <a:endParaRPr lang="en-US" sz="1350" dirty="0"/>
          </a:p>
        </p:txBody>
      </p:sp>
      <p:sp>
        <p:nvSpPr>
          <p:cNvPr id="9" name="Text 7"/>
          <p:cNvSpPr/>
          <p:nvPr/>
        </p:nvSpPr>
        <p:spPr>
          <a:xfrm>
            <a:off x="11958042" y="6782693"/>
            <a:ext cx="1986141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>
                    <a:alpha val="5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 — Couldn't be better</a:t>
            </a:r>
            <a:endParaRPr lang="en-US" sz="13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57250" y="704850"/>
            <a:ext cx="18230850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350" b="1" kern="0" spc="216" dirty="0">
                <a:solidFill>
                  <a:srgbClr val="2A7F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 06</a:t>
            </a:r>
            <a:endParaRPr lang="en-US" sz="1350" dirty="0"/>
          </a:p>
        </p:txBody>
      </p:sp>
      <p:sp>
        <p:nvSpPr>
          <p:cNvPr id="3" name="Text 1"/>
          <p:cNvSpPr/>
          <p:nvPr/>
        </p:nvSpPr>
        <p:spPr>
          <a:xfrm>
            <a:off x="857250" y="981075"/>
            <a:ext cx="18230850" cy="590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3750" b="1" kern="0" spc="-75" dirty="0">
                <a:solidFill>
                  <a:srgbClr val="1924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Next Steps &amp; Action Items</a:t>
            </a:r>
            <a:endParaRPr lang="en-US" sz="3750" dirty="0"/>
          </a:p>
        </p:txBody>
      </p:sp>
      <p:sp>
        <p:nvSpPr>
          <p:cNvPr id="4" name="Shape 2"/>
          <p:cNvSpPr/>
          <p:nvPr/>
        </p:nvSpPr>
        <p:spPr>
          <a:xfrm>
            <a:off x="857250" y="1800225"/>
            <a:ext cx="16573500" cy="6677025"/>
          </a:xfrm>
          <a:prstGeom prst="roundRect">
            <a:avLst>
              <a:gd name="adj" fmla="val 1997"/>
            </a:avLst>
          </a:prstGeom>
          <a:ln w="9525">
            <a:solidFill>
              <a:srgbClr val="E4E9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866775" y="1809750"/>
            <a:ext cx="16554450" cy="466725"/>
          </a:xfrm>
          <a:prstGeom prst="rect">
            <a:avLst/>
          </a:prstGeom>
          <a:solidFill>
            <a:srgbClr val="F5F8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1152525" y="1962150"/>
            <a:ext cx="9433679" cy="2000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125" b="1" kern="0" spc="90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DECISION / ACTION ITEM</a:t>
            </a:r>
            <a:endParaRPr lang="en-US" sz="1125" dirty="0"/>
          </a:p>
        </p:txBody>
      </p:sp>
      <p:sp>
        <p:nvSpPr>
          <p:cNvPr id="7" name="Text 5"/>
          <p:cNvSpPr/>
          <p:nvPr/>
        </p:nvSpPr>
        <p:spPr>
          <a:xfrm>
            <a:off x="9728597" y="1962150"/>
            <a:ext cx="4288244" cy="2000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125" b="1" kern="0" spc="90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OWNER</a:t>
            </a:r>
            <a:endParaRPr lang="en-US" sz="1125" dirty="0"/>
          </a:p>
        </p:txBody>
      </p:sp>
      <p:sp>
        <p:nvSpPr>
          <p:cNvPr id="8" name="Text 6"/>
          <p:cNvSpPr/>
          <p:nvPr/>
        </p:nvSpPr>
        <p:spPr>
          <a:xfrm>
            <a:off x="13627001" y="1962150"/>
            <a:ext cx="3859322" cy="2000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125" b="1" kern="0" spc="90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DUE</a:t>
            </a:r>
            <a:endParaRPr lang="en-US" sz="1125" dirty="0"/>
          </a:p>
        </p:txBody>
      </p:sp>
      <p:sp>
        <p:nvSpPr>
          <p:cNvPr id="9" name="Shape 7"/>
          <p:cNvSpPr/>
          <p:nvPr/>
        </p:nvSpPr>
        <p:spPr>
          <a:xfrm>
            <a:off x="866775" y="2276475"/>
            <a:ext cx="16554450" cy="9525"/>
          </a:xfrm>
          <a:prstGeom prst="rect">
            <a:avLst/>
          </a:prstGeom>
          <a:solidFill>
            <a:srgbClr val="E4E9E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1152525" y="2500313"/>
            <a:ext cx="9433679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1924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Approve advanced email / phishing protection</a:t>
            </a:r>
            <a:endParaRPr lang="en-US" sz="1725" dirty="0"/>
          </a:p>
        </p:txBody>
      </p:sp>
      <p:sp>
        <p:nvSpPr>
          <p:cNvPr id="11" name="Text 9"/>
          <p:cNvSpPr/>
          <p:nvPr/>
        </p:nvSpPr>
        <p:spPr>
          <a:xfrm>
            <a:off x="9728597" y="2495550"/>
            <a:ext cx="4288244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575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Sarah Chen · Meridian</a:t>
            </a:r>
            <a:endParaRPr lang="en-US" sz="1575" dirty="0"/>
          </a:p>
        </p:txBody>
      </p:sp>
      <p:sp>
        <p:nvSpPr>
          <p:cNvPr id="12" name="Text 10"/>
          <p:cNvSpPr/>
          <p:nvPr/>
        </p:nvSpPr>
        <p:spPr>
          <a:xfrm>
            <a:off x="13627001" y="2514600"/>
            <a:ext cx="3859322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1924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Jun 26</a:t>
            </a:r>
            <a:endParaRPr lang="en-US" sz="1575" dirty="0"/>
          </a:p>
        </p:txBody>
      </p:sp>
      <p:sp>
        <p:nvSpPr>
          <p:cNvPr id="13" name="Shape 11"/>
          <p:cNvSpPr/>
          <p:nvPr/>
        </p:nvSpPr>
        <p:spPr>
          <a:xfrm>
            <a:off x="866775" y="2971800"/>
            <a:ext cx="16554450" cy="695325"/>
          </a:xfrm>
          <a:prstGeom prst="rect">
            <a:avLst/>
          </a:prstGeom>
          <a:solidFill>
            <a:srgbClr val="F5F8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Shape 12"/>
          <p:cNvSpPr/>
          <p:nvPr/>
        </p:nvSpPr>
        <p:spPr>
          <a:xfrm>
            <a:off x="866775" y="2971800"/>
            <a:ext cx="16554450" cy="9525"/>
          </a:xfrm>
          <a:prstGeom prst="rect">
            <a:avLst/>
          </a:prstGeom>
          <a:solidFill>
            <a:srgbClr val="E4E9E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1152525" y="3195638"/>
            <a:ext cx="9433679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1924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Enroll remaining 8 users in MFA</a:t>
            </a:r>
            <a:endParaRPr lang="en-US" sz="1725" dirty="0"/>
          </a:p>
        </p:txBody>
      </p:sp>
      <p:sp>
        <p:nvSpPr>
          <p:cNvPr id="16" name="Text 14"/>
          <p:cNvSpPr/>
          <p:nvPr/>
        </p:nvSpPr>
        <p:spPr>
          <a:xfrm>
            <a:off x="9728597" y="3190875"/>
            <a:ext cx="4288244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575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Meridian IT</a:t>
            </a:r>
            <a:endParaRPr lang="en-US" sz="1575" dirty="0"/>
          </a:p>
        </p:txBody>
      </p:sp>
      <p:sp>
        <p:nvSpPr>
          <p:cNvPr id="17" name="Text 15"/>
          <p:cNvSpPr/>
          <p:nvPr/>
        </p:nvSpPr>
        <p:spPr>
          <a:xfrm>
            <a:off x="13627001" y="3209925"/>
            <a:ext cx="3859322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1924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Jun 20</a:t>
            </a:r>
            <a:endParaRPr lang="en-US" sz="1575" dirty="0"/>
          </a:p>
        </p:txBody>
      </p:sp>
      <p:sp>
        <p:nvSpPr>
          <p:cNvPr id="18" name="Shape 16"/>
          <p:cNvSpPr/>
          <p:nvPr/>
        </p:nvSpPr>
        <p:spPr>
          <a:xfrm>
            <a:off x="866775" y="3667125"/>
            <a:ext cx="16554450" cy="9525"/>
          </a:xfrm>
          <a:prstGeom prst="rect">
            <a:avLst/>
          </a:prstGeom>
          <a:solidFill>
            <a:srgbClr val="E4E9E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1152525" y="3890962"/>
            <a:ext cx="9433679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1924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Kick off Security Awareness Training</a:t>
            </a:r>
            <a:endParaRPr lang="en-US" sz="1725" dirty="0"/>
          </a:p>
        </p:txBody>
      </p:sp>
      <p:sp>
        <p:nvSpPr>
          <p:cNvPr id="20" name="Text 18"/>
          <p:cNvSpPr/>
          <p:nvPr/>
        </p:nvSpPr>
        <p:spPr>
          <a:xfrm>
            <a:off x="9728597" y="3886200"/>
            <a:ext cx="4288244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575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Mike Torres · TechFlow</a:t>
            </a:r>
            <a:endParaRPr lang="en-US" sz="1575" dirty="0"/>
          </a:p>
        </p:txBody>
      </p:sp>
      <p:sp>
        <p:nvSpPr>
          <p:cNvPr id="21" name="Text 19"/>
          <p:cNvSpPr/>
          <p:nvPr/>
        </p:nvSpPr>
        <p:spPr>
          <a:xfrm>
            <a:off x="13627001" y="3905250"/>
            <a:ext cx="3859322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1924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Jul 1</a:t>
            </a:r>
            <a:endParaRPr lang="en-US" sz="1575" dirty="0"/>
          </a:p>
        </p:txBody>
      </p:sp>
      <p:sp>
        <p:nvSpPr>
          <p:cNvPr id="22" name="Shape 20"/>
          <p:cNvSpPr/>
          <p:nvPr/>
        </p:nvSpPr>
        <p:spPr>
          <a:xfrm>
            <a:off x="866775" y="4362450"/>
            <a:ext cx="16554450" cy="695325"/>
          </a:xfrm>
          <a:prstGeom prst="rect">
            <a:avLst/>
          </a:prstGeom>
          <a:solidFill>
            <a:srgbClr val="F5F8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Shape 21"/>
          <p:cNvSpPr/>
          <p:nvPr/>
        </p:nvSpPr>
        <p:spPr>
          <a:xfrm>
            <a:off x="866775" y="4362450"/>
            <a:ext cx="16554450" cy="9525"/>
          </a:xfrm>
          <a:prstGeom prst="rect">
            <a:avLst/>
          </a:prstGeom>
          <a:solidFill>
            <a:srgbClr val="E4E9E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/>
          <p:nvPr/>
        </p:nvSpPr>
        <p:spPr>
          <a:xfrm>
            <a:off x="1152525" y="4586288"/>
            <a:ext cx="9433679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1924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Schedule firewall replacement budget review</a:t>
            </a:r>
            <a:endParaRPr lang="en-US" sz="1725" dirty="0"/>
          </a:p>
        </p:txBody>
      </p:sp>
      <p:sp>
        <p:nvSpPr>
          <p:cNvPr id="25" name="Text 23"/>
          <p:cNvSpPr/>
          <p:nvPr/>
        </p:nvSpPr>
        <p:spPr>
          <a:xfrm>
            <a:off x="9728597" y="4581525"/>
            <a:ext cx="4288244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575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Sarah Chen · Meridian</a:t>
            </a:r>
            <a:endParaRPr lang="en-US" sz="1575" dirty="0"/>
          </a:p>
        </p:txBody>
      </p:sp>
      <p:sp>
        <p:nvSpPr>
          <p:cNvPr id="26" name="Text 24"/>
          <p:cNvSpPr/>
          <p:nvPr/>
        </p:nvSpPr>
        <p:spPr>
          <a:xfrm>
            <a:off x="13627001" y="4600575"/>
            <a:ext cx="3859322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1924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Jul 10</a:t>
            </a:r>
            <a:endParaRPr lang="en-US" sz="1575" dirty="0"/>
          </a:p>
        </p:txBody>
      </p:sp>
      <p:sp>
        <p:nvSpPr>
          <p:cNvPr id="27" name="Shape 25"/>
          <p:cNvSpPr/>
          <p:nvPr/>
        </p:nvSpPr>
        <p:spPr>
          <a:xfrm>
            <a:off x="857250" y="8724900"/>
            <a:ext cx="16573500" cy="857250"/>
          </a:xfrm>
          <a:prstGeom prst="roundRect">
            <a:avLst>
              <a:gd name="adj" fmla="val 15556"/>
            </a:avLst>
          </a:prstGeom>
          <a:solidFill>
            <a:srgbClr val="16222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8" name="Text 26"/>
          <p:cNvSpPr/>
          <p:nvPr/>
        </p:nvSpPr>
        <p:spPr>
          <a:xfrm>
            <a:off x="1238250" y="9058275"/>
            <a:ext cx="1674763" cy="228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275" b="1" kern="0" spc="204" dirty="0">
                <a:solidFill>
                  <a:srgbClr val="2A7F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NEXT MEETING</a:t>
            </a:r>
            <a:endParaRPr lang="en-US" sz="1275" dirty="0"/>
          </a:p>
        </p:txBody>
      </p:sp>
      <p:sp>
        <p:nvSpPr>
          <p:cNvPr id="29" name="Text 27"/>
          <p:cNvSpPr/>
          <p:nvPr/>
        </p:nvSpPr>
        <p:spPr>
          <a:xfrm>
            <a:off x="12618244" y="8991600"/>
            <a:ext cx="4874657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Q3 Review — September 18, 2026</a:t>
            </a:r>
            <a:endParaRPr lang="en-US" sz="22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1622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57150"/>
          </a:xfrm>
          <a:prstGeom prst="rect">
            <a:avLst/>
          </a:prstGeom>
          <a:solidFill>
            <a:srgbClr val="2A7FA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914400" y="3966270"/>
            <a:ext cx="18105120" cy="285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650" b="1" kern="0" spc="330" dirty="0">
                <a:solidFill>
                  <a:srgbClr val="2A7F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PART TWO</a:t>
            </a:r>
            <a:endParaRPr lang="en-US" sz="1650" dirty="0"/>
          </a:p>
        </p:txBody>
      </p:sp>
      <p:sp>
        <p:nvSpPr>
          <p:cNvPr id="4" name="Text 2"/>
          <p:cNvSpPr/>
          <p:nvPr/>
        </p:nvSpPr>
        <p:spPr>
          <a:xfrm>
            <a:off x="914400" y="4385370"/>
            <a:ext cx="18105120" cy="952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87273"/>
              </a:lnSpc>
              <a:buNone/>
            </a:pPr>
            <a:r>
              <a:rPr lang="en-US" sz="7200" b="1" kern="0" spc="-216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Blank Template</a:t>
            </a:r>
            <a:endParaRPr lang="en-US" sz="7200" dirty="0"/>
          </a:p>
        </p:txBody>
      </p:sp>
      <p:sp>
        <p:nvSpPr>
          <p:cNvPr id="5" name="Text 3"/>
          <p:cNvSpPr/>
          <p:nvPr/>
        </p:nvSpPr>
        <p:spPr>
          <a:xfrm>
            <a:off x="914400" y="5547420"/>
            <a:ext cx="11772900" cy="81141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26875"/>
              </a:lnSpc>
              <a:buNone/>
            </a:pPr>
            <a:r>
              <a:rPr lang="en-US" sz="2100" dirty="0">
                <a:solidFill>
                  <a:srgbClr val="FFFFFF">
                    <a:alpha val="7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same structure with placeholder content. Replace each </a:t>
            </a:r>
            <a:r>
              <a:rPr lang="en-US" sz="2100" b="1" dirty="0">
                <a:solidFill>
                  <a:srgbClr val="2A7F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bracketed ] </a:t>
            </a:r>
            <a:r>
              <a:rPr lang="en-US" sz="2100" dirty="0">
                <a:solidFill>
                  <a:srgbClr val="FFFFFF">
                    <a:alpha val="7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field with your own, drop in your logos, and delete the example half above.</a:t>
            </a:r>
            <a:endParaRPr lang="en-US" sz="21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1622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57150"/>
          </a:xfrm>
          <a:prstGeom prst="rect">
            <a:avLst/>
          </a:prstGeom>
          <a:solidFill>
            <a:srgbClr val="2A7FA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914400" y="800100"/>
            <a:ext cx="3143250" cy="2000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125" b="1" kern="0" spc="158" dirty="0">
                <a:solidFill>
                  <a:srgbClr val="FFFFFF">
                    <a:alpha val="55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CLIENT</a:t>
            </a:r>
            <a:endParaRPr lang="en-US" sz="1125" dirty="0"/>
          </a:p>
        </p:txBody>
      </p:sp>
      <p:sp>
        <p:nvSpPr>
          <p:cNvPr id="4" name="Shape 2"/>
          <p:cNvSpPr/>
          <p:nvPr/>
        </p:nvSpPr>
        <p:spPr>
          <a:xfrm>
            <a:off x="914400" y="1076325"/>
            <a:ext cx="2857500" cy="990600"/>
          </a:xfrm>
          <a:prstGeom prst="rect">
            <a:avLst/>
          </a:prstGeom>
          <a:solidFill>
            <a:srgbClr val="FFFFFF">
              <a:alpha val="5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914400" y="2181225"/>
            <a:ext cx="3143250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>
                    <a:alpha val="55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Client company name ]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16025277" y="800100"/>
            <a:ext cx="1348323" cy="2000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r">
              <a:buNone/>
            </a:pPr>
            <a:r>
              <a:rPr lang="en-US" sz="1125" b="1" kern="0" spc="158" dirty="0">
                <a:solidFill>
                  <a:srgbClr val="FFFFFF">
                    <a:alpha val="55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PREPARED BY</a:t>
            </a:r>
            <a:endParaRPr lang="en-US" sz="1125" dirty="0"/>
          </a:p>
        </p:txBody>
      </p:sp>
      <p:sp>
        <p:nvSpPr>
          <p:cNvPr id="7" name="Shape 5"/>
          <p:cNvSpPr/>
          <p:nvPr/>
        </p:nvSpPr>
        <p:spPr>
          <a:xfrm>
            <a:off x="14516100" y="1076325"/>
            <a:ext cx="2857500" cy="990600"/>
          </a:xfrm>
          <a:prstGeom prst="rect">
            <a:avLst/>
          </a:prstGeom>
          <a:solidFill>
            <a:srgbClr val="FFFFFF">
              <a:alpha val="5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15281374" y="2181225"/>
            <a:ext cx="2092226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r">
              <a:buNone/>
            </a:pPr>
            <a:r>
              <a:rPr lang="en-US" sz="1800" b="1" dirty="0">
                <a:solidFill>
                  <a:srgbClr val="FFFFFF">
                    <a:alpha val="55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Your MSP name ]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914400" y="4198590"/>
            <a:ext cx="18105120" cy="285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650" b="1" kern="0" spc="297" dirty="0">
                <a:solidFill>
                  <a:srgbClr val="2A7F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QX 20XX ] STRATEGIC BUSINESS REVIEW</a:t>
            </a:r>
            <a:endParaRPr lang="en-US" sz="1650" dirty="0"/>
          </a:p>
        </p:txBody>
      </p:sp>
      <p:sp>
        <p:nvSpPr>
          <p:cNvPr id="10" name="Text 8"/>
          <p:cNvSpPr/>
          <p:nvPr/>
        </p:nvSpPr>
        <p:spPr>
          <a:xfrm>
            <a:off x="914400" y="4655790"/>
            <a:ext cx="16952976" cy="197941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85647"/>
              </a:lnSpc>
              <a:buNone/>
            </a:pPr>
            <a:r>
              <a:rPr lang="en-US" sz="7800" b="1" kern="0" spc="-234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Strategic Business Review</a:t>
            </a:r>
            <a:endParaRPr lang="en-US" sz="7800" dirty="0"/>
          </a:p>
        </p:txBody>
      </p:sp>
      <p:sp>
        <p:nvSpPr>
          <p:cNvPr id="11" name="Text 9"/>
          <p:cNvSpPr/>
          <p:nvPr/>
        </p:nvSpPr>
        <p:spPr>
          <a:xfrm>
            <a:off x="914400" y="6844754"/>
            <a:ext cx="11525250" cy="42475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6875"/>
              </a:lnSpc>
              <a:buNone/>
            </a:pPr>
            <a:r>
              <a:rPr lang="en-US" sz="2100" dirty="0">
                <a:solidFill>
                  <a:srgbClr val="FFFFFF">
                    <a:alpha val="55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One-line summary of this quarter's review. ]</a:t>
            </a:r>
            <a:endParaRPr lang="en-US" sz="2100" dirty="0"/>
          </a:p>
        </p:txBody>
      </p:sp>
      <p:sp>
        <p:nvSpPr>
          <p:cNvPr id="12" name="Shape 10"/>
          <p:cNvSpPr/>
          <p:nvPr/>
        </p:nvSpPr>
        <p:spPr>
          <a:xfrm>
            <a:off x="914400" y="8982075"/>
            <a:ext cx="16459200" cy="9525"/>
          </a:xfrm>
          <a:prstGeom prst="rect">
            <a:avLst/>
          </a:prstGeom>
          <a:solidFill>
            <a:srgbClr val="FFFFFF">
              <a:alpha val="16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914400" y="9239250"/>
            <a:ext cx="1588978" cy="285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FFFFFF">
                    <a:alpha val="55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Meeting date ]</a:t>
            </a:r>
            <a:endParaRPr lang="en-US" sz="1650" dirty="0"/>
          </a:p>
        </p:txBody>
      </p:sp>
      <p:sp>
        <p:nvSpPr>
          <p:cNvPr id="14" name="Text 12"/>
          <p:cNvSpPr/>
          <p:nvPr/>
        </p:nvSpPr>
        <p:spPr>
          <a:xfrm>
            <a:off x="15067508" y="9239250"/>
            <a:ext cx="2536701" cy="285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FFFFFF">
                    <a:alpha val="55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Presenter name &amp; title ]</a:t>
            </a:r>
            <a:endParaRPr lang="en-US" sz="16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14400" y="762000"/>
            <a:ext cx="5165244" cy="2476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425" b="1" kern="0" spc="228" dirty="0">
                <a:solidFill>
                  <a:srgbClr val="2A7F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AGENDA</a:t>
            </a:r>
            <a:endParaRPr lang="en-US" sz="1425" dirty="0"/>
          </a:p>
        </p:txBody>
      </p:sp>
      <p:sp>
        <p:nvSpPr>
          <p:cNvPr id="3" name="Text 1"/>
          <p:cNvSpPr/>
          <p:nvPr/>
        </p:nvSpPr>
        <p:spPr>
          <a:xfrm>
            <a:off x="914400" y="1066800"/>
            <a:ext cx="5165244" cy="6286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l">
              <a:buNone/>
            </a:pPr>
            <a:r>
              <a:rPr lang="en-US" sz="4050" b="1" kern="0" spc="-81" dirty="0">
                <a:solidFill>
                  <a:srgbClr val="1924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Today's Conversation</a:t>
            </a:r>
            <a:endParaRPr lang="en-US" sz="4050" dirty="0"/>
          </a:p>
        </p:txBody>
      </p:sp>
      <p:sp>
        <p:nvSpPr>
          <p:cNvPr id="4" name="Shape 2"/>
          <p:cNvSpPr/>
          <p:nvPr/>
        </p:nvSpPr>
        <p:spPr>
          <a:xfrm>
            <a:off x="14439900" y="1123950"/>
            <a:ext cx="2933700" cy="533400"/>
          </a:xfrm>
          <a:prstGeom prst="roundRect">
            <a:avLst>
              <a:gd name="adj" fmla="val 50000"/>
            </a:avLst>
          </a:prstGeom>
          <a:solidFill>
            <a:srgbClr val="EAF3F8"/>
          </a:solidFill>
          <a:ln w="9525">
            <a:solidFill>
              <a:srgbClr val="2A7FA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14678025" y="1343025"/>
            <a:ext cx="95250" cy="95250"/>
          </a:xfrm>
          <a:prstGeom prst="ellipse">
            <a:avLst/>
          </a:prstGeom>
          <a:solidFill>
            <a:srgbClr val="2A7FA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14887575" y="1266825"/>
            <a:ext cx="2324100" cy="2762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/>
          </a:bodyPr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1D639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Estimated [ 60 ] minutes</a:t>
            </a:r>
            <a:endParaRPr lang="en-US" sz="1650" dirty="0"/>
          </a:p>
        </p:txBody>
      </p:sp>
      <p:sp>
        <p:nvSpPr>
          <p:cNvPr id="7" name="Shape 5"/>
          <p:cNvSpPr/>
          <p:nvPr/>
        </p:nvSpPr>
        <p:spPr>
          <a:xfrm>
            <a:off x="914400" y="2038350"/>
            <a:ext cx="4400550" cy="609600"/>
          </a:xfrm>
          <a:prstGeom prst="roundRect">
            <a:avLst>
              <a:gd name="adj" fmla="val 18750"/>
            </a:avLst>
          </a:prstGeom>
          <a:solidFill>
            <a:srgbClr val="F5F8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1123950" y="2219325"/>
            <a:ext cx="476250" cy="285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2A7F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1650" dirty="0"/>
          </a:p>
        </p:txBody>
      </p:sp>
      <p:sp>
        <p:nvSpPr>
          <p:cNvPr id="9" name="Text 7"/>
          <p:cNvSpPr/>
          <p:nvPr/>
        </p:nvSpPr>
        <p:spPr>
          <a:xfrm>
            <a:off x="1714500" y="2209800"/>
            <a:ext cx="1677546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Agenda item ]</a:t>
            </a:r>
            <a:endParaRPr lang="en-US" sz="1800" dirty="0"/>
          </a:p>
        </p:txBody>
      </p:sp>
      <p:sp>
        <p:nvSpPr>
          <p:cNvPr id="10" name="Shape 8"/>
          <p:cNvSpPr/>
          <p:nvPr/>
        </p:nvSpPr>
        <p:spPr>
          <a:xfrm>
            <a:off x="5657850" y="2038350"/>
            <a:ext cx="4400550" cy="609600"/>
          </a:xfrm>
          <a:prstGeom prst="roundRect">
            <a:avLst>
              <a:gd name="adj" fmla="val 18750"/>
            </a:avLst>
          </a:prstGeom>
          <a:solidFill>
            <a:srgbClr val="F5F8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5867400" y="2219325"/>
            <a:ext cx="476250" cy="285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2A7F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1650" dirty="0"/>
          </a:p>
        </p:txBody>
      </p:sp>
      <p:sp>
        <p:nvSpPr>
          <p:cNvPr id="12" name="Text 10"/>
          <p:cNvSpPr/>
          <p:nvPr/>
        </p:nvSpPr>
        <p:spPr>
          <a:xfrm>
            <a:off x="6457950" y="2209800"/>
            <a:ext cx="1677546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Agenda item ]</a:t>
            </a:r>
            <a:endParaRPr lang="en-US" sz="1800" dirty="0"/>
          </a:p>
        </p:txBody>
      </p:sp>
      <p:sp>
        <p:nvSpPr>
          <p:cNvPr id="13" name="Shape 11"/>
          <p:cNvSpPr/>
          <p:nvPr/>
        </p:nvSpPr>
        <p:spPr>
          <a:xfrm>
            <a:off x="914400" y="2781300"/>
            <a:ext cx="4400550" cy="609600"/>
          </a:xfrm>
          <a:prstGeom prst="roundRect">
            <a:avLst>
              <a:gd name="adj" fmla="val 18750"/>
            </a:avLst>
          </a:prstGeom>
          <a:solidFill>
            <a:srgbClr val="F5F8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1123950" y="2962275"/>
            <a:ext cx="476250" cy="285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2A7F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1650" dirty="0"/>
          </a:p>
        </p:txBody>
      </p:sp>
      <p:sp>
        <p:nvSpPr>
          <p:cNvPr id="15" name="Text 13"/>
          <p:cNvSpPr/>
          <p:nvPr/>
        </p:nvSpPr>
        <p:spPr>
          <a:xfrm>
            <a:off x="1714500" y="2952750"/>
            <a:ext cx="1677546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Agenda item ]</a:t>
            </a:r>
            <a:endParaRPr lang="en-US" sz="1800" dirty="0"/>
          </a:p>
        </p:txBody>
      </p:sp>
      <p:sp>
        <p:nvSpPr>
          <p:cNvPr id="16" name="Shape 14"/>
          <p:cNvSpPr/>
          <p:nvPr/>
        </p:nvSpPr>
        <p:spPr>
          <a:xfrm>
            <a:off x="5657850" y="2781300"/>
            <a:ext cx="4400550" cy="609600"/>
          </a:xfrm>
          <a:prstGeom prst="roundRect">
            <a:avLst>
              <a:gd name="adj" fmla="val 18750"/>
            </a:avLst>
          </a:prstGeom>
          <a:solidFill>
            <a:srgbClr val="F5F8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5867400" y="2962275"/>
            <a:ext cx="476250" cy="285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2A7F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1650" dirty="0"/>
          </a:p>
        </p:txBody>
      </p:sp>
      <p:sp>
        <p:nvSpPr>
          <p:cNvPr id="18" name="Text 16"/>
          <p:cNvSpPr/>
          <p:nvPr/>
        </p:nvSpPr>
        <p:spPr>
          <a:xfrm>
            <a:off x="6457950" y="2952750"/>
            <a:ext cx="1677546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Agenda item ]</a:t>
            </a:r>
            <a:endParaRPr lang="en-US" sz="1800" dirty="0"/>
          </a:p>
        </p:txBody>
      </p:sp>
      <p:sp>
        <p:nvSpPr>
          <p:cNvPr id="19" name="Shape 17"/>
          <p:cNvSpPr/>
          <p:nvPr/>
        </p:nvSpPr>
        <p:spPr>
          <a:xfrm>
            <a:off x="914400" y="3524250"/>
            <a:ext cx="4400550" cy="609600"/>
          </a:xfrm>
          <a:prstGeom prst="roundRect">
            <a:avLst>
              <a:gd name="adj" fmla="val 18750"/>
            </a:avLst>
          </a:prstGeom>
          <a:solidFill>
            <a:srgbClr val="F5F8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1123950" y="3705225"/>
            <a:ext cx="476250" cy="285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2A7F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</a:t>
            </a:r>
            <a:endParaRPr lang="en-US" sz="1650" dirty="0"/>
          </a:p>
        </p:txBody>
      </p:sp>
      <p:sp>
        <p:nvSpPr>
          <p:cNvPr id="21" name="Text 19"/>
          <p:cNvSpPr/>
          <p:nvPr/>
        </p:nvSpPr>
        <p:spPr>
          <a:xfrm>
            <a:off x="1714500" y="3695700"/>
            <a:ext cx="1677546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Agenda item ]</a:t>
            </a:r>
            <a:endParaRPr lang="en-US" sz="1800" dirty="0"/>
          </a:p>
        </p:txBody>
      </p:sp>
      <p:sp>
        <p:nvSpPr>
          <p:cNvPr id="22" name="Shape 20"/>
          <p:cNvSpPr/>
          <p:nvPr/>
        </p:nvSpPr>
        <p:spPr>
          <a:xfrm>
            <a:off x="5657850" y="3524250"/>
            <a:ext cx="4400550" cy="609600"/>
          </a:xfrm>
          <a:prstGeom prst="roundRect">
            <a:avLst>
              <a:gd name="adj" fmla="val 18750"/>
            </a:avLst>
          </a:prstGeom>
          <a:solidFill>
            <a:srgbClr val="F5F8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5867400" y="3705225"/>
            <a:ext cx="476250" cy="285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2A7F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06</a:t>
            </a:r>
            <a:endParaRPr lang="en-US" sz="1650" dirty="0"/>
          </a:p>
        </p:txBody>
      </p:sp>
      <p:sp>
        <p:nvSpPr>
          <p:cNvPr id="24" name="Text 22"/>
          <p:cNvSpPr/>
          <p:nvPr/>
        </p:nvSpPr>
        <p:spPr>
          <a:xfrm>
            <a:off x="6457950" y="3695700"/>
            <a:ext cx="1677546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Agenda item ]</a:t>
            </a:r>
            <a:endParaRPr lang="en-US" sz="1800" dirty="0"/>
          </a:p>
        </p:txBody>
      </p:sp>
      <p:sp>
        <p:nvSpPr>
          <p:cNvPr id="25" name="Shape 23"/>
          <p:cNvSpPr/>
          <p:nvPr/>
        </p:nvSpPr>
        <p:spPr>
          <a:xfrm>
            <a:off x="10439400" y="2038350"/>
            <a:ext cx="6934200" cy="6772275"/>
          </a:xfrm>
          <a:prstGeom prst="roundRect">
            <a:avLst>
              <a:gd name="adj" fmla="val 2250"/>
            </a:avLst>
          </a:prstGeom>
          <a:solidFill>
            <a:srgbClr val="16222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10858500" y="4606230"/>
            <a:ext cx="6705600" cy="228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275" b="1" kern="0" spc="204" dirty="0">
                <a:solidFill>
                  <a:srgbClr val="2A7F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QUARTER'S STRATEGIC TOPIC</a:t>
            </a:r>
            <a:endParaRPr lang="en-US" sz="1275" dirty="0"/>
          </a:p>
        </p:txBody>
      </p:sp>
      <p:sp>
        <p:nvSpPr>
          <p:cNvPr id="27" name="Text 25"/>
          <p:cNvSpPr/>
          <p:nvPr/>
        </p:nvSpPr>
        <p:spPr>
          <a:xfrm>
            <a:off x="10858500" y="4987230"/>
            <a:ext cx="6705600" cy="46479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99556"/>
              </a:lnSpc>
              <a:buNone/>
            </a:pPr>
            <a:r>
              <a:rPr lang="en-US" sz="3000" b="1" kern="0" spc="-30" dirty="0">
                <a:solidFill>
                  <a:srgbClr val="FFFFFF">
                    <a:alpha val="6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Strategic topic ]</a:t>
            </a:r>
            <a:endParaRPr lang="en-US" sz="3000" dirty="0"/>
          </a:p>
        </p:txBody>
      </p:sp>
      <p:sp>
        <p:nvSpPr>
          <p:cNvPr id="28" name="Text 26"/>
          <p:cNvSpPr/>
          <p:nvPr/>
        </p:nvSpPr>
        <p:spPr>
          <a:xfrm>
            <a:off x="10858500" y="5585371"/>
            <a:ext cx="6278880" cy="695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7778"/>
              </a:lnSpc>
              <a:buNone/>
            </a:pPr>
            <a:r>
              <a:rPr lang="en-US" sz="1725" dirty="0">
                <a:solidFill>
                  <a:srgbClr val="FFFFFF">
                    <a:alpha val="5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One or two sentences on why this topic matters this quarter. ]</a:t>
            </a:r>
            <a:endParaRPr lang="en-US" sz="1725" dirty="0"/>
          </a:p>
        </p:txBody>
      </p:sp>
      <p:sp>
        <p:nvSpPr>
          <p:cNvPr id="29" name="Shape 27"/>
          <p:cNvSpPr/>
          <p:nvPr/>
        </p:nvSpPr>
        <p:spPr>
          <a:xfrm>
            <a:off x="914400" y="9153525"/>
            <a:ext cx="16459200" cy="9525"/>
          </a:xfrm>
          <a:prstGeom prst="rect">
            <a:avLst/>
          </a:prstGeom>
          <a:solidFill>
            <a:srgbClr val="E4E9E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0" name="Text 28"/>
          <p:cNvSpPr/>
          <p:nvPr/>
        </p:nvSpPr>
        <p:spPr>
          <a:xfrm>
            <a:off x="914400" y="9353550"/>
            <a:ext cx="3174191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Your MSP ] — Strategic Business Review</a:t>
            </a:r>
            <a:endParaRPr lang="en-US" sz="1200" dirty="0"/>
          </a:p>
        </p:txBody>
      </p:sp>
      <p:sp>
        <p:nvSpPr>
          <p:cNvPr id="31" name="Text 29"/>
          <p:cNvSpPr/>
          <p:nvPr/>
        </p:nvSpPr>
        <p:spPr>
          <a:xfrm>
            <a:off x="15899904" y="9353550"/>
            <a:ext cx="1621066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Client ] · [ Qx 20XX ]</a:t>
            </a:r>
            <a:endParaRPr lang="en-US" sz="1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62000" y="609600"/>
            <a:ext cx="7511385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350" b="1" kern="0" spc="216" dirty="0">
                <a:solidFill>
                  <a:srgbClr val="2A7F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 01</a:t>
            </a:r>
            <a:endParaRPr lang="en-US" sz="1350" dirty="0"/>
          </a:p>
        </p:txBody>
      </p:sp>
      <p:sp>
        <p:nvSpPr>
          <p:cNvPr id="3" name="Text 1"/>
          <p:cNvSpPr/>
          <p:nvPr/>
        </p:nvSpPr>
        <p:spPr>
          <a:xfrm>
            <a:off x="762000" y="885825"/>
            <a:ext cx="7511385" cy="5524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3450" b="1" kern="0" spc="-69" dirty="0">
                <a:solidFill>
                  <a:srgbClr val="1924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Metrics Snapshot &amp; Security Posture</a:t>
            </a:r>
            <a:endParaRPr lang="en-US" sz="3450" dirty="0"/>
          </a:p>
        </p:txBody>
      </p:sp>
      <p:sp>
        <p:nvSpPr>
          <p:cNvPr id="4" name="Text 2"/>
          <p:cNvSpPr/>
          <p:nvPr/>
        </p:nvSpPr>
        <p:spPr>
          <a:xfrm>
            <a:off x="16487031" y="1200150"/>
            <a:ext cx="1115169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Date range ]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762000" y="1647825"/>
            <a:ext cx="4048125" cy="1468636"/>
          </a:xfrm>
          <a:prstGeom prst="roundRect">
            <a:avLst>
              <a:gd name="adj" fmla="val 9080"/>
            </a:avLst>
          </a:prstGeom>
          <a:solidFill>
            <a:srgbClr val="F5F8FA"/>
          </a:solidFill>
          <a:ln w="9525">
            <a:solidFill>
              <a:srgbClr val="E4E9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1038225" y="1885950"/>
            <a:ext cx="3845243" cy="228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275" b="1" kern="0" spc="77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TICKETS OPENED / CLOSED</a:t>
            </a:r>
            <a:endParaRPr lang="en-US" sz="1275" dirty="0"/>
          </a:p>
        </p:txBody>
      </p:sp>
      <p:sp>
        <p:nvSpPr>
          <p:cNvPr id="7" name="Text 5"/>
          <p:cNvSpPr/>
          <p:nvPr/>
        </p:nvSpPr>
        <p:spPr>
          <a:xfrm>
            <a:off x="1038225" y="2133600"/>
            <a:ext cx="3845243" cy="58281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95333"/>
              </a:lnSpc>
              <a:buNone/>
            </a:pPr>
            <a:r>
              <a:rPr lang="en-US" sz="3900" b="1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[ 0 / 0 ]</a:t>
            </a:r>
            <a:endParaRPr lang="en-US" sz="3900" dirty="0"/>
          </a:p>
        </p:txBody>
      </p:sp>
      <p:sp>
        <p:nvSpPr>
          <p:cNvPr id="8" name="Text 6"/>
          <p:cNvSpPr/>
          <p:nvPr/>
        </p:nvSpPr>
        <p:spPr>
          <a:xfrm>
            <a:off x="1038225" y="2678311"/>
            <a:ext cx="3845243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note ]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5000625" y="1647825"/>
            <a:ext cx="4048125" cy="1468636"/>
          </a:xfrm>
          <a:prstGeom prst="roundRect">
            <a:avLst>
              <a:gd name="adj" fmla="val 9080"/>
            </a:avLst>
          </a:prstGeom>
          <a:solidFill>
            <a:srgbClr val="F5F8FA"/>
          </a:solidFill>
          <a:ln w="9525">
            <a:solidFill>
              <a:srgbClr val="E4E9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5276850" y="1885950"/>
            <a:ext cx="3845243" cy="228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275" b="1" kern="0" spc="77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SLA COMPLIANCE</a:t>
            </a:r>
            <a:endParaRPr lang="en-US" sz="1275" dirty="0"/>
          </a:p>
        </p:txBody>
      </p:sp>
      <p:sp>
        <p:nvSpPr>
          <p:cNvPr id="11" name="Text 9"/>
          <p:cNvSpPr/>
          <p:nvPr/>
        </p:nvSpPr>
        <p:spPr>
          <a:xfrm>
            <a:off x="5276850" y="2133600"/>
            <a:ext cx="3845243" cy="58281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95333"/>
              </a:lnSpc>
              <a:buNone/>
            </a:pPr>
            <a:r>
              <a:rPr lang="en-US" sz="3900" b="1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[ 0% ]</a:t>
            </a:r>
            <a:endParaRPr lang="en-US" sz="3900" dirty="0"/>
          </a:p>
        </p:txBody>
      </p:sp>
      <p:sp>
        <p:nvSpPr>
          <p:cNvPr id="12" name="Text 10"/>
          <p:cNvSpPr/>
          <p:nvPr/>
        </p:nvSpPr>
        <p:spPr>
          <a:xfrm>
            <a:off x="5276850" y="2678311"/>
            <a:ext cx="3845243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vs last quarter ]</a:t>
            </a:r>
            <a:endParaRPr lang="en-US" sz="1350" dirty="0"/>
          </a:p>
        </p:txBody>
      </p:sp>
      <p:sp>
        <p:nvSpPr>
          <p:cNvPr id="13" name="Shape 11"/>
          <p:cNvSpPr/>
          <p:nvPr/>
        </p:nvSpPr>
        <p:spPr>
          <a:xfrm>
            <a:off x="9239250" y="1647825"/>
            <a:ext cx="4048125" cy="1468636"/>
          </a:xfrm>
          <a:prstGeom prst="roundRect">
            <a:avLst>
              <a:gd name="adj" fmla="val 9080"/>
            </a:avLst>
          </a:prstGeom>
          <a:solidFill>
            <a:srgbClr val="F5F8FA"/>
          </a:solidFill>
          <a:ln w="9525">
            <a:solidFill>
              <a:srgbClr val="E4E9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9515475" y="1885950"/>
            <a:ext cx="3845243" cy="228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275" b="1" kern="0" spc="77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AVG RESPONSE</a:t>
            </a:r>
            <a:endParaRPr lang="en-US" sz="1275" dirty="0"/>
          </a:p>
        </p:txBody>
      </p:sp>
      <p:sp>
        <p:nvSpPr>
          <p:cNvPr id="15" name="Text 13"/>
          <p:cNvSpPr/>
          <p:nvPr/>
        </p:nvSpPr>
        <p:spPr>
          <a:xfrm>
            <a:off x="9515475" y="2133600"/>
            <a:ext cx="3845243" cy="58281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95333"/>
              </a:lnSpc>
              <a:buNone/>
            </a:pPr>
            <a:r>
              <a:rPr lang="en-US" sz="3900" b="1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[ 0 min ]</a:t>
            </a:r>
            <a:endParaRPr lang="en-US" sz="3900" dirty="0"/>
          </a:p>
        </p:txBody>
      </p:sp>
      <p:sp>
        <p:nvSpPr>
          <p:cNvPr id="16" name="Text 14"/>
          <p:cNvSpPr/>
          <p:nvPr/>
        </p:nvSpPr>
        <p:spPr>
          <a:xfrm>
            <a:off x="9515475" y="2678311"/>
            <a:ext cx="3845243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vs last quarter ]</a:t>
            </a:r>
            <a:endParaRPr lang="en-US" sz="1350" dirty="0"/>
          </a:p>
        </p:txBody>
      </p:sp>
      <p:sp>
        <p:nvSpPr>
          <p:cNvPr id="17" name="Shape 15"/>
          <p:cNvSpPr/>
          <p:nvPr/>
        </p:nvSpPr>
        <p:spPr>
          <a:xfrm>
            <a:off x="13477875" y="1647825"/>
            <a:ext cx="4048125" cy="1468636"/>
          </a:xfrm>
          <a:prstGeom prst="roundRect">
            <a:avLst>
              <a:gd name="adj" fmla="val 9080"/>
            </a:avLst>
          </a:prstGeom>
          <a:solidFill>
            <a:srgbClr val="F5F8FA"/>
          </a:solidFill>
          <a:ln w="9525">
            <a:solidFill>
              <a:srgbClr val="E4E9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13754100" y="1885950"/>
            <a:ext cx="3845243" cy="228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275" b="1" kern="0" spc="77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AVG RESOLUTION</a:t>
            </a:r>
            <a:endParaRPr lang="en-US" sz="1275" dirty="0"/>
          </a:p>
        </p:txBody>
      </p:sp>
      <p:sp>
        <p:nvSpPr>
          <p:cNvPr id="19" name="Text 17"/>
          <p:cNvSpPr/>
          <p:nvPr/>
        </p:nvSpPr>
        <p:spPr>
          <a:xfrm>
            <a:off x="13754100" y="2133600"/>
            <a:ext cx="3845243" cy="58281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95333"/>
              </a:lnSpc>
              <a:buNone/>
            </a:pPr>
            <a:r>
              <a:rPr lang="en-US" sz="3900" b="1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[ 0 hrs ]</a:t>
            </a:r>
            <a:endParaRPr lang="en-US" sz="3900" dirty="0"/>
          </a:p>
        </p:txBody>
      </p:sp>
      <p:sp>
        <p:nvSpPr>
          <p:cNvPr id="20" name="Text 18"/>
          <p:cNvSpPr/>
          <p:nvPr/>
        </p:nvSpPr>
        <p:spPr>
          <a:xfrm>
            <a:off x="13754100" y="2678311"/>
            <a:ext cx="3845243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vs last quarter ]</a:t>
            </a:r>
            <a:endParaRPr lang="en-US" sz="1350" dirty="0"/>
          </a:p>
        </p:txBody>
      </p:sp>
      <p:sp>
        <p:nvSpPr>
          <p:cNvPr id="21" name="Shape 19"/>
          <p:cNvSpPr/>
          <p:nvPr/>
        </p:nvSpPr>
        <p:spPr>
          <a:xfrm>
            <a:off x="762000" y="3402211"/>
            <a:ext cx="16764000" cy="6275189"/>
          </a:xfrm>
          <a:prstGeom prst="roundRect">
            <a:avLst>
              <a:gd name="adj" fmla="val 2125"/>
            </a:avLst>
          </a:prstGeom>
          <a:solidFill>
            <a:srgbClr val="FFFFFF"/>
          </a:solidFill>
          <a:ln w="9525">
            <a:solidFill>
              <a:srgbClr val="E4E9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Shape 20"/>
          <p:cNvSpPr/>
          <p:nvPr/>
        </p:nvSpPr>
        <p:spPr>
          <a:xfrm>
            <a:off x="771525" y="3411736"/>
            <a:ext cx="16744950" cy="714375"/>
          </a:xfrm>
          <a:prstGeom prst="rect">
            <a:avLst/>
          </a:prstGeom>
          <a:solidFill>
            <a:srgbClr val="16222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1038225" y="3635573"/>
            <a:ext cx="2079129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b="1" kern="0" spc="-18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Security Scorecard</a:t>
            </a:r>
            <a:endParaRPr lang="en-US" sz="1800" dirty="0"/>
          </a:p>
        </p:txBody>
      </p:sp>
      <p:sp>
        <p:nvSpPr>
          <p:cNvPr id="24" name="Shape 22"/>
          <p:cNvSpPr/>
          <p:nvPr/>
        </p:nvSpPr>
        <p:spPr>
          <a:xfrm>
            <a:off x="15261878" y="3583186"/>
            <a:ext cx="1987897" cy="371475"/>
          </a:xfrm>
          <a:prstGeom prst="roundRect">
            <a:avLst>
              <a:gd name="adj" fmla="val 50000"/>
            </a:avLst>
          </a:prstGeom>
          <a:solidFill>
            <a:srgbClr val="FFFFFF">
              <a:alpha val="1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15433328" y="3659386"/>
            <a:ext cx="1721197" cy="257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>
                    <a:alpha val="7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X ] of [ Y ] in place</a:t>
            </a:r>
            <a:endParaRPr lang="en-US" sz="1500" dirty="0"/>
          </a:p>
        </p:txBody>
      </p:sp>
      <p:sp>
        <p:nvSpPr>
          <p:cNvPr id="26" name="Shape 24"/>
          <p:cNvSpPr/>
          <p:nvPr/>
        </p:nvSpPr>
        <p:spPr>
          <a:xfrm>
            <a:off x="771525" y="4516636"/>
            <a:ext cx="16744950" cy="19050"/>
          </a:xfrm>
          <a:prstGeom prst="rect">
            <a:avLst/>
          </a:prstGeom>
          <a:solidFill>
            <a:srgbClr val="E4E9E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/>
          <p:nvPr/>
        </p:nvSpPr>
        <p:spPr>
          <a:xfrm>
            <a:off x="1038225" y="4240411"/>
            <a:ext cx="4903961" cy="2000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125" b="1" kern="0" spc="90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COMPONENT</a:t>
            </a:r>
            <a:endParaRPr lang="en-US" sz="1125" dirty="0"/>
          </a:p>
        </p:txBody>
      </p:sp>
      <p:sp>
        <p:nvSpPr>
          <p:cNvPr id="28" name="Text 26"/>
          <p:cNvSpPr/>
          <p:nvPr/>
        </p:nvSpPr>
        <p:spPr>
          <a:xfrm>
            <a:off x="5496371" y="4240411"/>
            <a:ext cx="8916353" cy="2000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125" b="1" kern="0" spc="90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COVERAGE</a:t>
            </a:r>
            <a:endParaRPr lang="en-US" sz="1125" dirty="0"/>
          </a:p>
        </p:txBody>
      </p:sp>
      <p:sp>
        <p:nvSpPr>
          <p:cNvPr id="29" name="Text 27"/>
          <p:cNvSpPr/>
          <p:nvPr/>
        </p:nvSpPr>
        <p:spPr>
          <a:xfrm>
            <a:off x="13237384" y="4240411"/>
            <a:ext cx="4012391" cy="2000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r">
              <a:buNone/>
            </a:pPr>
            <a:r>
              <a:rPr lang="en-US" sz="1125" b="1" kern="0" spc="90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STATUS</a:t>
            </a:r>
            <a:endParaRPr lang="en-US" sz="1125" dirty="0"/>
          </a:p>
        </p:txBody>
      </p:sp>
      <p:sp>
        <p:nvSpPr>
          <p:cNvPr id="30" name="Shape 28"/>
          <p:cNvSpPr/>
          <p:nvPr/>
        </p:nvSpPr>
        <p:spPr>
          <a:xfrm>
            <a:off x="771525" y="5192911"/>
            <a:ext cx="16744950" cy="9525"/>
          </a:xfrm>
          <a:prstGeom prst="rect">
            <a:avLst/>
          </a:prstGeom>
          <a:solidFill>
            <a:srgbClr val="E4E9E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1" name="Text 29"/>
          <p:cNvSpPr/>
          <p:nvPr/>
        </p:nvSpPr>
        <p:spPr>
          <a:xfrm>
            <a:off x="1038225" y="4735711"/>
            <a:ext cx="4903961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1924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MFA</a:t>
            </a:r>
            <a:endParaRPr lang="en-US" sz="1725" dirty="0"/>
          </a:p>
        </p:txBody>
      </p:sp>
      <p:sp>
        <p:nvSpPr>
          <p:cNvPr id="32" name="Text 30"/>
          <p:cNvSpPr/>
          <p:nvPr/>
        </p:nvSpPr>
        <p:spPr>
          <a:xfrm>
            <a:off x="5496371" y="4735711"/>
            <a:ext cx="8916353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500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Coverage detail ]</a:t>
            </a:r>
            <a:endParaRPr lang="en-US" sz="1500" dirty="0"/>
          </a:p>
        </p:txBody>
      </p:sp>
      <p:sp>
        <p:nvSpPr>
          <p:cNvPr id="33" name="Shape 31"/>
          <p:cNvSpPr/>
          <p:nvPr/>
        </p:nvSpPr>
        <p:spPr>
          <a:xfrm>
            <a:off x="16163479" y="4688086"/>
            <a:ext cx="1086296" cy="352425"/>
          </a:xfrm>
          <a:prstGeom prst="roundRect">
            <a:avLst>
              <a:gd name="adj" fmla="val 50000"/>
            </a:avLst>
          </a:prstGeom>
          <a:solidFill>
            <a:srgbClr val="3F8F32">
              <a:alpha val="1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4" name="Shape 32"/>
          <p:cNvSpPr/>
          <p:nvPr/>
        </p:nvSpPr>
        <p:spPr>
          <a:xfrm>
            <a:off x="16315879" y="4821436"/>
            <a:ext cx="85725" cy="85725"/>
          </a:xfrm>
          <a:prstGeom prst="ellipse">
            <a:avLst/>
          </a:prstGeom>
          <a:solidFill>
            <a:srgbClr val="3F8F3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5" name="Text 33"/>
          <p:cNvSpPr/>
          <p:nvPr/>
        </p:nvSpPr>
        <p:spPr>
          <a:xfrm>
            <a:off x="16477804" y="4764286"/>
            <a:ext cx="695771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r">
              <a:buNone/>
            </a:pPr>
            <a:r>
              <a:rPr lang="en-US" sz="1350" b="1" dirty="0">
                <a:solidFill>
                  <a:srgbClr val="3F8F3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Place</a:t>
            </a:r>
            <a:endParaRPr lang="en-US" sz="1350" dirty="0"/>
          </a:p>
        </p:txBody>
      </p:sp>
      <p:sp>
        <p:nvSpPr>
          <p:cNvPr id="36" name="Shape 34"/>
          <p:cNvSpPr/>
          <p:nvPr/>
        </p:nvSpPr>
        <p:spPr>
          <a:xfrm>
            <a:off x="771525" y="5859661"/>
            <a:ext cx="16744950" cy="9525"/>
          </a:xfrm>
          <a:prstGeom prst="rect">
            <a:avLst/>
          </a:prstGeom>
          <a:solidFill>
            <a:srgbClr val="E4E9E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7" name="Text 35"/>
          <p:cNvSpPr/>
          <p:nvPr/>
        </p:nvSpPr>
        <p:spPr>
          <a:xfrm>
            <a:off x="1038225" y="5402461"/>
            <a:ext cx="4903961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1924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EDR</a:t>
            </a:r>
            <a:endParaRPr lang="en-US" sz="1725" dirty="0"/>
          </a:p>
        </p:txBody>
      </p:sp>
      <p:sp>
        <p:nvSpPr>
          <p:cNvPr id="38" name="Text 36"/>
          <p:cNvSpPr/>
          <p:nvPr/>
        </p:nvSpPr>
        <p:spPr>
          <a:xfrm>
            <a:off x="5496371" y="5402461"/>
            <a:ext cx="8916353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500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Coverage detail ]</a:t>
            </a:r>
            <a:endParaRPr lang="en-US" sz="1500" dirty="0"/>
          </a:p>
        </p:txBody>
      </p:sp>
      <p:sp>
        <p:nvSpPr>
          <p:cNvPr id="39" name="Shape 37"/>
          <p:cNvSpPr/>
          <p:nvPr/>
        </p:nvSpPr>
        <p:spPr>
          <a:xfrm>
            <a:off x="16163479" y="5354836"/>
            <a:ext cx="1086296" cy="352425"/>
          </a:xfrm>
          <a:prstGeom prst="roundRect">
            <a:avLst>
              <a:gd name="adj" fmla="val 50000"/>
            </a:avLst>
          </a:prstGeom>
          <a:solidFill>
            <a:srgbClr val="3F8F32">
              <a:alpha val="1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0" name="Shape 38"/>
          <p:cNvSpPr/>
          <p:nvPr/>
        </p:nvSpPr>
        <p:spPr>
          <a:xfrm>
            <a:off x="16315879" y="5488186"/>
            <a:ext cx="85725" cy="85725"/>
          </a:xfrm>
          <a:prstGeom prst="ellipse">
            <a:avLst/>
          </a:prstGeom>
          <a:solidFill>
            <a:srgbClr val="3F8F3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1" name="Text 39"/>
          <p:cNvSpPr/>
          <p:nvPr/>
        </p:nvSpPr>
        <p:spPr>
          <a:xfrm>
            <a:off x="16477804" y="5431036"/>
            <a:ext cx="695771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r">
              <a:buNone/>
            </a:pPr>
            <a:r>
              <a:rPr lang="en-US" sz="1350" b="1" dirty="0">
                <a:solidFill>
                  <a:srgbClr val="3F8F3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Place</a:t>
            </a:r>
            <a:endParaRPr lang="en-US" sz="1350" dirty="0"/>
          </a:p>
        </p:txBody>
      </p:sp>
      <p:sp>
        <p:nvSpPr>
          <p:cNvPr id="42" name="Shape 40"/>
          <p:cNvSpPr/>
          <p:nvPr/>
        </p:nvSpPr>
        <p:spPr>
          <a:xfrm>
            <a:off x="771525" y="6526411"/>
            <a:ext cx="16744950" cy="9525"/>
          </a:xfrm>
          <a:prstGeom prst="rect">
            <a:avLst/>
          </a:prstGeom>
          <a:solidFill>
            <a:srgbClr val="E4E9E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3" name="Text 41"/>
          <p:cNvSpPr/>
          <p:nvPr/>
        </p:nvSpPr>
        <p:spPr>
          <a:xfrm>
            <a:off x="1038225" y="6069211"/>
            <a:ext cx="4903961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1924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Backup</a:t>
            </a:r>
            <a:endParaRPr lang="en-US" sz="1725" dirty="0"/>
          </a:p>
        </p:txBody>
      </p:sp>
      <p:sp>
        <p:nvSpPr>
          <p:cNvPr id="44" name="Text 42"/>
          <p:cNvSpPr/>
          <p:nvPr/>
        </p:nvSpPr>
        <p:spPr>
          <a:xfrm>
            <a:off x="5496371" y="6069211"/>
            <a:ext cx="8916353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500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Coverage detail ]</a:t>
            </a:r>
            <a:endParaRPr lang="en-US" sz="1500" dirty="0"/>
          </a:p>
        </p:txBody>
      </p:sp>
      <p:sp>
        <p:nvSpPr>
          <p:cNvPr id="45" name="Shape 43"/>
          <p:cNvSpPr/>
          <p:nvPr/>
        </p:nvSpPr>
        <p:spPr>
          <a:xfrm>
            <a:off x="16296977" y="6021586"/>
            <a:ext cx="952798" cy="352425"/>
          </a:xfrm>
          <a:prstGeom prst="roundRect">
            <a:avLst>
              <a:gd name="adj" fmla="val 50000"/>
            </a:avLst>
          </a:prstGeom>
          <a:solidFill>
            <a:srgbClr val="C7820A">
              <a:alpha val="1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6" name="Shape 44"/>
          <p:cNvSpPr/>
          <p:nvPr/>
        </p:nvSpPr>
        <p:spPr>
          <a:xfrm>
            <a:off x="16449377" y="6154936"/>
            <a:ext cx="85725" cy="85725"/>
          </a:xfrm>
          <a:prstGeom prst="ellipse">
            <a:avLst/>
          </a:prstGeom>
          <a:solidFill>
            <a:srgbClr val="C7820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7" name="Text 45"/>
          <p:cNvSpPr/>
          <p:nvPr/>
        </p:nvSpPr>
        <p:spPr>
          <a:xfrm>
            <a:off x="16611302" y="6097786"/>
            <a:ext cx="562273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r">
              <a:buNone/>
            </a:pPr>
            <a:r>
              <a:rPr lang="en-US" sz="1350" b="1" dirty="0">
                <a:solidFill>
                  <a:srgbClr val="C782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Partial</a:t>
            </a:r>
            <a:endParaRPr lang="en-US" sz="1350" dirty="0"/>
          </a:p>
        </p:txBody>
      </p:sp>
      <p:sp>
        <p:nvSpPr>
          <p:cNvPr id="48" name="Shape 46"/>
          <p:cNvSpPr/>
          <p:nvPr/>
        </p:nvSpPr>
        <p:spPr>
          <a:xfrm>
            <a:off x="771525" y="7193161"/>
            <a:ext cx="16744950" cy="9525"/>
          </a:xfrm>
          <a:prstGeom prst="rect">
            <a:avLst/>
          </a:prstGeom>
          <a:solidFill>
            <a:srgbClr val="E4E9E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9" name="Text 47"/>
          <p:cNvSpPr/>
          <p:nvPr/>
        </p:nvSpPr>
        <p:spPr>
          <a:xfrm>
            <a:off x="1038225" y="6735961"/>
            <a:ext cx="4903961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1924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Email Security</a:t>
            </a:r>
            <a:endParaRPr lang="en-US" sz="1725" dirty="0"/>
          </a:p>
        </p:txBody>
      </p:sp>
      <p:sp>
        <p:nvSpPr>
          <p:cNvPr id="50" name="Text 48"/>
          <p:cNvSpPr/>
          <p:nvPr/>
        </p:nvSpPr>
        <p:spPr>
          <a:xfrm>
            <a:off x="5496371" y="6735961"/>
            <a:ext cx="8916353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500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Coverage detail ]</a:t>
            </a:r>
            <a:endParaRPr lang="en-US" sz="1500" dirty="0"/>
          </a:p>
        </p:txBody>
      </p:sp>
      <p:sp>
        <p:nvSpPr>
          <p:cNvPr id="51" name="Shape 49"/>
          <p:cNvSpPr/>
          <p:nvPr/>
        </p:nvSpPr>
        <p:spPr>
          <a:xfrm>
            <a:off x="16163479" y="6688336"/>
            <a:ext cx="1086296" cy="352425"/>
          </a:xfrm>
          <a:prstGeom prst="roundRect">
            <a:avLst>
              <a:gd name="adj" fmla="val 50000"/>
            </a:avLst>
          </a:prstGeom>
          <a:solidFill>
            <a:srgbClr val="3F8F32">
              <a:alpha val="1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2" name="Shape 50"/>
          <p:cNvSpPr/>
          <p:nvPr/>
        </p:nvSpPr>
        <p:spPr>
          <a:xfrm>
            <a:off x="16315879" y="6821686"/>
            <a:ext cx="85725" cy="85725"/>
          </a:xfrm>
          <a:prstGeom prst="ellipse">
            <a:avLst/>
          </a:prstGeom>
          <a:solidFill>
            <a:srgbClr val="3F8F3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3" name="Text 51"/>
          <p:cNvSpPr/>
          <p:nvPr/>
        </p:nvSpPr>
        <p:spPr>
          <a:xfrm>
            <a:off x="16477804" y="6764536"/>
            <a:ext cx="695771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r">
              <a:buNone/>
            </a:pPr>
            <a:r>
              <a:rPr lang="en-US" sz="1350" b="1" dirty="0">
                <a:solidFill>
                  <a:srgbClr val="3F8F3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Place</a:t>
            </a:r>
            <a:endParaRPr lang="en-US" sz="1350" dirty="0"/>
          </a:p>
        </p:txBody>
      </p:sp>
      <p:sp>
        <p:nvSpPr>
          <p:cNvPr id="54" name="Shape 52"/>
          <p:cNvSpPr/>
          <p:nvPr/>
        </p:nvSpPr>
        <p:spPr>
          <a:xfrm>
            <a:off x="771525" y="7859911"/>
            <a:ext cx="16744950" cy="9525"/>
          </a:xfrm>
          <a:prstGeom prst="rect">
            <a:avLst/>
          </a:prstGeom>
          <a:solidFill>
            <a:srgbClr val="E4E9E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5" name="Text 53"/>
          <p:cNvSpPr/>
          <p:nvPr/>
        </p:nvSpPr>
        <p:spPr>
          <a:xfrm>
            <a:off x="1038225" y="7402711"/>
            <a:ext cx="4903961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1924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DNS Filtering</a:t>
            </a:r>
            <a:endParaRPr lang="en-US" sz="1725" dirty="0"/>
          </a:p>
        </p:txBody>
      </p:sp>
      <p:sp>
        <p:nvSpPr>
          <p:cNvPr id="56" name="Text 54"/>
          <p:cNvSpPr/>
          <p:nvPr/>
        </p:nvSpPr>
        <p:spPr>
          <a:xfrm>
            <a:off x="5496371" y="7402711"/>
            <a:ext cx="8916353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500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Coverage detail ]</a:t>
            </a:r>
            <a:endParaRPr lang="en-US" sz="1500" dirty="0"/>
          </a:p>
        </p:txBody>
      </p:sp>
      <p:sp>
        <p:nvSpPr>
          <p:cNvPr id="57" name="Shape 55"/>
          <p:cNvSpPr/>
          <p:nvPr/>
        </p:nvSpPr>
        <p:spPr>
          <a:xfrm>
            <a:off x="16163479" y="7355086"/>
            <a:ext cx="1086296" cy="352425"/>
          </a:xfrm>
          <a:prstGeom prst="roundRect">
            <a:avLst>
              <a:gd name="adj" fmla="val 50000"/>
            </a:avLst>
          </a:prstGeom>
          <a:solidFill>
            <a:srgbClr val="3F8F32">
              <a:alpha val="1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8" name="Shape 56"/>
          <p:cNvSpPr/>
          <p:nvPr/>
        </p:nvSpPr>
        <p:spPr>
          <a:xfrm>
            <a:off x="16315879" y="7488436"/>
            <a:ext cx="85725" cy="85725"/>
          </a:xfrm>
          <a:prstGeom prst="ellipse">
            <a:avLst/>
          </a:prstGeom>
          <a:solidFill>
            <a:srgbClr val="3F8F3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9" name="Text 57"/>
          <p:cNvSpPr/>
          <p:nvPr/>
        </p:nvSpPr>
        <p:spPr>
          <a:xfrm>
            <a:off x="16477804" y="7431286"/>
            <a:ext cx="695771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r">
              <a:buNone/>
            </a:pPr>
            <a:r>
              <a:rPr lang="en-US" sz="1350" b="1" dirty="0">
                <a:solidFill>
                  <a:srgbClr val="3F8F3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Place</a:t>
            </a:r>
            <a:endParaRPr lang="en-US" sz="1350" dirty="0"/>
          </a:p>
        </p:txBody>
      </p:sp>
      <p:sp>
        <p:nvSpPr>
          <p:cNvPr id="60" name="Text 58"/>
          <p:cNvSpPr/>
          <p:nvPr/>
        </p:nvSpPr>
        <p:spPr>
          <a:xfrm>
            <a:off x="1038225" y="8069461"/>
            <a:ext cx="4903961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1924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Security Awareness</a:t>
            </a:r>
            <a:endParaRPr lang="en-US" sz="1725" dirty="0"/>
          </a:p>
        </p:txBody>
      </p:sp>
      <p:sp>
        <p:nvSpPr>
          <p:cNvPr id="61" name="Text 59"/>
          <p:cNvSpPr/>
          <p:nvPr/>
        </p:nvSpPr>
        <p:spPr>
          <a:xfrm>
            <a:off x="5496371" y="8069461"/>
            <a:ext cx="8916353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500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Coverage detail ]</a:t>
            </a:r>
            <a:endParaRPr lang="en-US" sz="1500" dirty="0"/>
          </a:p>
        </p:txBody>
      </p:sp>
      <p:sp>
        <p:nvSpPr>
          <p:cNvPr id="62" name="Shape 60"/>
          <p:cNvSpPr/>
          <p:nvPr/>
        </p:nvSpPr>
        <p:spPr>
          <a:xfrm>
            <a:off x="15849005" y="8021836"/>
            <a:ext cx="1400770" cy="352425"/>
          </a:xfrm>
          <a:prstGeom prst="roundRect">
            <a:avLst>
              <a:gd name="adj" fmla="val 50000"/>
            </a:avLst>
          </a:prstGeom>
          <a:solidFill>
            <a:srgbClr val="CB4040">
              <a:alpha val="11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3" name="Shape 61"/>
          <p:cNvSpPr/>
          <p:nvPr/>
        </p:nvSpPr>
        <p:spPr>
          <a:xfrm>
            <a:off x="16001405" y="8155186"/>
            <a:ext cx="85725" cy="85725"/>
          </a:xfrm>
          <a:prstGeom prst="ellipse">
            <a:avLst/>
          </a:prstGeom>
          <a:solidFill>
            <a:srgbClr val="CB404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4" name="Text 62"/>
          <p:cNvSpPr/>
          <p:nvPr/>
        </p:nvSpPr>
        <p:spPr>
          <a:xfrm>
            <a:off x="16163330" y="8098036"/>
            <a:ext cx="101024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r">
              <a:buNone/>
            </a:pPr>
            <a:r>
              <a:rPr lang="en-US" sz="1350" b="1" dirty="0">
                <a:solidFill>
                  <a:srgbClr val="CB40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 In Place</a:t>
            </a:r>
            <a:endParaRPr lang="en-US" sz="13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1622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14400" y="762000"/>
            <a:ext cx="18105120" cy="2476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425" b="1" kern="0" spc="228" dirty="0">
                <a:solidFill>
                  <a:srgbClr val="2A7F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 02 · CONVERSATION</a:t>
            </a:r>
            <a:endParaRPr lang="en-US" sz="1425" dirty="0"/>
          </a:p>
        </p:txBody>
      </p:sp>
      <p:sp>
        <p:nvSpPr>
          <p:cNvPr id="3" name="Text 1"/>
          <p:cNvSpPr/>
          <p:nvPr/>
        </p:nvSpPr>
        <p:spPr>
          <a:xfrm>
            <a:off x="914400" y="1066800"/>
            <a:ext cx="18105120" cy="6286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4050" b="1" kern="0" spc="-8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Business Check-In</a:t>
            </a:r>
            <a:endParaRPr lang="en-US" sz="4050" dirty="0"/>
          </a:p>
        </p:txBody>
      </p:sp>
      <p:sp>
        <p:nvSpPr>
          <p:cNvPr id="4" name="Shape 2"/>
          <p:cNvSpPr/>
          <p:nvPr/>
        </p:nvSpPr>
        <p:spPr>
          <a:xfrm>
            <a:off x="914400" y="1943100"/>
            <a:ext cx="8124825" cy="3686175"/>
          </a:xfrm>
          <a:prstGeom prst="roundRect">
            <a:avLst>
              <a:gd name="adj" fmla="val 4134"/>
            </a:avLst>
          </a:prstGeom>
          <a:solidFill>
            <a:srgbClr val="FFFFFF">
              <a:alpha val="5000"/>
            </a:srgbClr>
          </a:solidFill>
          <a:ln w="9525">
            <a:solidFill>
              <a:srgbClr val="FFFFFF">
                <a:alpha val="12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1266825" y="2257425"/>
            <a:ext cx="8161973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2A7F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What's new?</a:t>
            </a:r>
            <a:endParaRPr lang="en-US" sz="2250" dirty="0"/>
          </a:p>
        </p:txBody>
      </p:sp>
      <p:sp>
        <p:nvSpPr>
          <p:cNvPr id="6" name="Shape 4"/>
          <p:cNvSpPr/>
          <p:nvPr/>
        </p:nvSpPr>
        <p:spPr>
          <a:xfrm>
            <a:off x="1266825" y="2733675"/>
            <a:ext cx="7419975" cy="9525"/>
          </a:xfrm>
          <a:prstGeom prst="rect">
            <a:avLst/>
          </a:prstGeom>
          <a:solidFill>
            <a:srgbClr val="FFFFFF">
              <a:alpha val="18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1266825" y="2876550"/>
            <a:ext cx="7642574" cy="4381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82609"/>
              </a:lnSpc>
              <a:buNone/>
            </a:pPr>
            <a:r>
              <a:rPr lang="en-US" sz="1500" dirty="0">
                <a:solidFill>
                  <a:srgbClr val="FFFFFF">
                    <a:alpha val="4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Notes…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9248775" y="1943100"/>
            <a:ext cx="8124825" cy="3686175"/>
          </a:xfrm>
          <a:prstGeom prst="roundRect">
            <a:avLst>
              <a:gd name="adj" fmla="val 4134"/>
            </a:avLst>
          </a:prstGeom>
          <a:solidFill>
            <a:srgbClr val="FFFFFF">
              <a:alpha val="5000"/>
            </a:srgbClr>
          </a:solidFill>
          <a:ln w="9525">
            <a:solidFill>
              <a:srgbClr val="FFFFFF">
                <a:alpha val="12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9601200" y="2257425"/>
            <a:ext cx="8161973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2A7F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What's changing?</a:t>
            </a:r>
            <a:endParaRPr lang="en-US" sz="2250" dirty="0"/>
          </a:p>
        </p:txBody>
      </p:sp>
      <p:sp>
        <p:nvSpPr>
          <p:cNvPr id="10" name="Shape 8"/>
          <p:cNvSpPr/>
          <p:nvPr/>
        </p:nvSpPr>
        <p:spPr>
          <a:xfrm>
            <a:off x="9601200" y="2733675"/>
            <a:ext cx="7419975" cy="9525"/>
          </a:xfrm>
          <a:prstGeom prst="rect">
            <a:avLst/>
          </a:prstGeom>
          <a:solidFill>
            <a:srgbClr val="FFFFFF">
              <a:alpha val="18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9601200" y="2876550"/>
            <a:ext cx="7642574" cy="4381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82609"/>
              </a:lnSpc>
              <a:buNone/>
            </a:pPr>
            <a:r>
              <a:rPr lang="en-US" sz="1500" dirty="0">
                <a:solidFill>
                  <a:srgbClr val="FFFFFF">
                    <a:alpha val="4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Notes…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914400" y="5838825"/>
            <a:ext cx="8124825" cy="3686175"/>
          </a:xfrm>
          <a:prstGeom prst="roundRect">
            <a:avLst>
              <a:gd name="adj" fmla="val 4134"/>
            </a:avLst>
          </a:prstGeom>
          <a:solidFill>
            <a:srgbClr val="FFFFFF">
              <a:alpha val="5000"/>
            </a:srgbClr>
          </a:solidFill>
          <a:ln w="9525">
            <a:solidFill>
              <a:srgbClr val="FFFFFF">
                <a:alpha val="12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1266825" y="6153150"/>
            <a:ext cx="8161973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2A7F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What's keeping you up at night?</a:t>
            </a:r>
            <a:endParaRPr lang="en-US" sz="2250" dirty="0"/>
          </a:p>
        </p:txBody>
      </p:sp>
      <p:sp>
        <p:nvSpPr>
          <p:cNvPr id="14" name="Shape 12"/>
          <p:cNvSpPr/>
          <p:nvPr/>
        </p:nvSpPr>
        <p:spPr>
          <a:xfrm>
            <a:off x="1266825" y="6629400"/>
            <a:ext cx="7419975" cy="9525"/>
          </a:xfrm>
          <a:prstGeom prst="rect">
            <a:avLst/>
          </a:prstGeom>
          <a:solidFill>
            <a:srgbClr val="FFFFFF">
              <a:alpha val="18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1266825" y="6772275"/>
            <a:ext cx="7642574" cy="4381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82609"/>
              </a:lnSpc>
              <a:buNone/>
            </a:pPr>
            <a:r>
              <a:rPr lang="en-US" sz="1500" dirty="0">
                <a:solidFill>
                  <a:srgbClr val="FFFFFF">
                    <a:alpha val="4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Notes…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9248775" y="5838825"/>
            <a:ext cx="8124825" cy="3686175"/>
          </a:xfrm>
          <a:prstGeom prst="roundRect">
            <a:avLst>
              <a:gd name="adj" fmla="val 4134"/>
            </a:avLst>
          </a:prstGeom>
          <a:solidFill>
            <a:srgbClr val="FFFFFF">
              <a:alpha val="5000"/>
            </a:srgbClr>
          </a:solidFill>
          <a:ln w="9525">
            <a:solidFill>
              <a:srgbClr val="FFFFFF">
                <a:alpha val="12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9601200" y="6153150"/>
            <a:ext cx="8161973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2A7F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do you want to be in 12–18 months?</a:t>
            </a:r>
            <a:endParaRPr lang="en-US" sz="2250" dirty="0"/>
          </a:p>
        </p:txBody>
      </p:sp>
      <p:sp>
        <p:nvSpPr>
          <p:cNvPr id="18" name="Shape 16"/>
          <p:cNvSpPr/>
          <p:nvPr/>
        </p:nvSpPr>
        <p:spPr>
          <a:xfrm>
            <a:off x="9601200" y="6629400"/>
            <a:ext cx="7419975" cy="9525"/>
          </a:xfrm>
          <a:prstGeom prst="rect">
            <a:avLst/>
          </a:prstGeom>
          <a:solidFill>
            <a:srgbClr val="FFFFFF">
              <a:alpha val="18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9601200" y="6772275"/>
            <a:ext cx="7642574" cy="4381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82609"/>
              </a:lnSpc>
              <a:buNone/>
            </a:pPr>
            <a:r>
              <a:rPr lang="en-US" sz="1500" dirty="0">
                <a:solidFill>
                  <a:srgbClr val="FFFFFF">
                    <a:alpha val="4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Notes…</a:t>
            </a:r>
            <a:endParaRPr lang="en-US" sz="15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57250" y="757238"/>
            <a:ext cx="3132281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350" b="1" kern="0" spc="216" dirty="0">
                <a:solidFill>
                  <a:srgbClr val="2A7F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 03 · IT ROADMAP</a:t>
            </a:r>
            <a:endParaRPr lang="en-US" sz="1350" dirty="0"/>
          </a:p>
        </p:txBody>
      </p:sp>
      <p:sp>
        <p:nvSpPr>
          <p:cNvPr id="3" name="Shape 1"/>
          <p:cNvSpPr/>
          <p:nvPr/>
        </p:nvSpPr>
        <p:spPr>
          <a:xfrm>
            <a:off x="3876229" y="704850"/>
            <a:ext cx="1211759" cy="304800"/>
          </a:xfrm>
          <a:prstGeom prst="roundRect">
            <a:avLst>
              <a:gd name="adj" fmla="val 50000"/>
            </a:avLst>
          </a:prstGeom>
          <a:solidFill>
            <a:srgbClr val="3F8F32">
              <a:alpha val="1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4009579" y="814388"/>
            <a:ext cx="85725" cy="85725"/>
          </a:xfrm>
          <a:prstGeom prst="ellipse">
            <a:avLst/>
          </a:prstGeom>
          <a:solidFill>
            <a:srgbClr val="3F8F3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4171504" y="762000"/>
            <a:ext cx="859334" cy="2190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3F8F3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Completed</a:t>
            </a:r>
            <a:endParaRPr lang="en-US" sz="1275" dirty="0"/>
          </a:p>
        </p:txBody>
      </p:sp>
      <p:sp>
        <p:nvSpPr>
          <p:cNvPr id="6" name="Text 4"/>
          <p:cNvSpPr/>
          <p:nvPr/>
        </p:nvSpPr>
        <p:spPr>
          <a:xfrm>
            <a:off x="857250" y="1085850"/>
            <a:ext cx="18230850" cy="590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3750" b="1" kern="0" spc="-75" dirty="0">
                <a:solidFill>
                  <a:srgbClr val="1924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We Delivered This Quarter</a:t>
            </a:r>
            <a:endParaRPr lang="en-US" sz="3750" dirty="0"/>
          </a:p>
        </p:txBody>
      </p:sp>
      <p:sp>
        <p:nvSpPr>
          <p:cNvPr id="7" name="Shape 5"/>
          <p:cNvSpPr/>
          <p:nvPr/>
        </p:nvSpPr>
        <p:spPr>
          <a:xfrm>
            <a:off x="857250" y="1924050"/>
            <a:ext cx="16573500" cy="7658100"/>
          </a:xfrm>
          <a:prstGeom prst="roundRect">
            <a:avLst>
              <a:gd name="adj" fmla="val 1741"/>
            </a:avLst>
          </a:prstGeom>
          <a:ln w="9525">
            <a:solidFill>
              <a:srgbClr val="E4E9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866775" y="1933575"/>
            <a:ext cx="16554450" cy="466725"/>
          </a:xfrm>
          <a:prstGeom prst="rect">
            <a:avLst/>
          </a:prstGeom>
          <a:solidFill>
            <a:srgbClr val="F5F8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1152525" y="2085975"/>
            <a:ext cx="5023143" cy="2000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125" b="1" kern="0" spc="90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PROJECT</a:t>
            </a:r>
            <a:endParaRPr lang="en-US" sz="1125" dirty="0"/>
          </a:p>
        </p:txBody>
      </p:sp>
      <p:sp>
        <p:nvSpPr>
          <p:cNvPr id="10" name="Text 8"/>
          <p:cNvSpPr/>
          <p:nvPr/>
        </p:nvSpPr>
        <p:spPr>
          <a:xfrm>
            <a:off x="5719018" y="2085975"/>
            <a:ext cx="6697578" cy="2000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125" b="1" kern="0" spc="90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DESCRIPTION</a:t>
            </a:r>
            <a:endParaRPr lang="en-US" sz="1125" dirty="0"/>
          </a:p>
        </p:txBody>
      </p:sp>
      <p:sp>
        <p:nvSpPr>
          <p:cNvPr id="11" name="Text 9"/>
          <p:cNvSpPr/>
          <p:nvPr/>
        </p:nvSpPr>
        <p:spPr>
          <a:xfrm>
            <a:off x="11807726" y="2085975"/>
            <a:ext cx="5860360" cy="2000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125" b="1" kern="0" spc="90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BUSINESS IMPACT</a:t>
            </a:r>
            <a:endParaRPr lang="en-US" sz="1125" dirty="0"/>
          </a:p>
        </p:txBody>
      </p:sp>
      <p:sp>
        <p:nvSpPr>
          <p:cNvPr id="12" name="Shape 10"/>
          <p:cNvSpPr/>
          <p:nvPr/>
        </p:nvSpPr>
        <p:spPr>
          <a:xfrm>
            <a:off x="866775" y="2400300"/>
            <a:ext cx="16554450" cy="9525"/>
          </a:xfrm>
          <a:prstGeom prst="rect">
            <a:avLst/>
          </a:prstGeom>
          <a:solidFill>
            <a:srgbClr val="E4E9E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1152525" y="2657475"/>
            <a:ext cx="5023143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Project name ]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5719018" y="2657475"/>
            <a:ext cx="6697578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575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Brief description ]</a:t>
            </a:r>
            <a:endParaRPr lang="en-US" sz="1575" dirty="0"/>
          </a:p>
        </p:txBody>
      </p:sp>
      <p:sp>
        <p:nvSpPr>
          <p:cNvPr id="15" name="Text 13"/>
          <p:cNvSpPr/>
          <p:nvPr/>
        </p:nvSpPr>
        <p:spPr>
          <a:xfrm>
            <a:off x="11807726" y="2657475"/>
            <a:ext cx="5860360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575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Business impact ]</a:t>
            </a:r>
            <a:endParaRPr lang="en-US" sz="1575" dirty="0"/>
          </a:p>
        </p:txBody>
      </p:sp>
      <p:sp>
        <p:nvSpPr>
          <p:cNvPr id="16" name="Shape 14"/>
          <p:cNvSpPr/>
          <p:nvPr/>
        </p:nvSpPr>
        <p:spPr>
          <a:xfrm>
            <a:off x="866775" y="3171825"/>
            <a:ext cx="16554450" cy="771525"/>
          </a:xfrm>
          <a:prstGeom prst="rect">
            <a:avLst/>
          </a:prstGeom>
          <a:solidFill>
            <a:srgbClr val="F5F8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866775" y="3171825"/>
            <a:ext cx="16554450" cy="9525"/>
          </a:xfrm>
          <a:prstGeom prst="rect">
            <a:avLst/>
          </a:prstGeom>
          <a:solidFill>
            <a:srgbClr val="E4E9E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1152525" y="3429000"/>
            <a:ext cx="5023143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Project name ]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5719018" y="3429000"/>
            <a:ext cx="6697578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575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Brief description ]</a:t>
            </a:r>
            <a:endParaRPr lang="en-US" sz="1575" dirty="0"/>
          </a:p>
        </p:txBody>
      </p:sp>
      <p:sp>
        <p:nvSpPr>
          <p:cNvPr id="20" name="Text 18"/>
          <p:cNvSpPr/>
          <p:nvPr/>
        </p:nvSpPr>
        <p:spPr>
          <a:xfrm>
            <a:off x="11807726" y="3429000"/>
            <a:ext cx="5860360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575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Business impact ]</a:t>
            </a:r>
            <a:endParaRPr lang="en-US" sz="1575" dirty="0"/>
          </a:p>
        </p:txBody>
      </p:sp>
      <p:sp>
        <p:nvSpPr>
          <p:cNvPr id="21" name="Shape 19"/>
          <p:cNvSpPr/>
          <p:nvPr/>
        </p:nvSpPr>
        <p:spPr>
          <a:xfrm>
            <a:off x="866775" y="3943350"/>
            <a:ext cx="16554450" cy="9525"/>
          </a:xfrm>
          <a:prstGeom prst="rect">
            <a:avLst/>
          </a:prstGeom>
          <a:solidFill>
            <a:srgbClr val="E4E9E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1152525" y="4200525"/>
            <a:ext cx="5023143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Project name ]</a:t>
            </a:r>
            <a:endParaRPr lang="en-US" sz="1800" dirty="0"/>
          </a:p>
        </p:txBody>
      </p:sp>
      <p:sp>
        <p:nvSpPr>
          <p:cNvPr id="23" name="Text 21"/>
          <p:cNvSpPr/>
          <p:nvPr/>
        </p:nvSpPr>
        <p:spPr>
          <a:xfrm>
            <a:off x="5719018" y="4200525"/>
            <a:ext cx="6697578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575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Brief description ]</a:t>
            </a:r>
            <a:endParaRPr lang="en-US" sz="1575" dirty="0"/>
          </a:p>
        </p:txBody>
      </p:sp>
      <p:sp>
        <p:nvSpPr>
          <p:cNvPr id="24" name="Text 22"/>
          <p:cNvSpPr/>
          <p:nvPr/>
        </p:nvSpPr>
        <p:spPr>
          <a:xfrm>
            <a:off x="11807726" y="4200525"/>
            <a:ext cx="5860360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575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Business impact ]</a:t>
            </a:r>
            <a:endParaRPr lang="en-US" sz="1575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57250" y="757238"/>
            <a:ext cx="3132281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350" b="1" kern="0" spc="216" dirty="0">
                <a:solidFill>
                  <a:srgbClr val="2A7F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 03 · IT ROADMAP</a:t>
            </a:r>
            <a:endParaRPr lang="en-US" sz="1350" dirty="0"/>
          </a:p>
        </p:txBody>
      </p:sp>
      <p:sp>
        <p:nvSpPr>
          <p:cNvPr id="3" name="Shape 1"/>
          <p:cNvSpPr/>
          <p:nvPr/>
        </p:nvSpPr>
        <p:spPr>
          <a:xfrm>
            <a:off x="3876229" y="704850"/>
            <a:ext cx="1256705" cy="304800"/>
          </a:xfrm>
          <a:prstGeom prst="roundRect">
            <a:avLst>
              <a:gd name="adj" fmla="val 50000"/>
            </a:avLst>
          </a:prstGeom>
          <a:solidFill>
            <a:srgbClr val="EAF3F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4009579" y="814388"/>
            <a:ext cx="85725" cy="85725"/>
          </a:xfrm>
          <a:prstGeom prst="ellipse">
            <a:avLst/>
          </a:prstGeom>
          <a:solidFill>
            <a:srgbClr val="2A7FA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4171504" y="762000"/>
            <a:ext cx="904280" cy="2190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1D639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Progress</a:t>
            </a:r>
            <a:endParaRPr lang="en-US" sz="1275" dirty="0"/>
          </a:p>
        </p:txBody>
      </p:sp>
      <p:sp>
        <p:nvSpPr>
          <p:cNvPr id="6" name="Text 4"/>
          <p:cNvSpPr/>
          <p:nvPr/>
        </p:nvSpPr>
        <p:spPr>
          <a:xfrm>
            <a:off x="857250" y="1085850"/>
            <a:ext cx="18230850" cy="590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3750" b="1" kern="0" spc="-75" dirty="0">
                <a:solidFill>
                  <a:srgbClr val="1924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Active Projects</a:t>
            </a:r>
            <a:endParaRPr lang="en-US" sz="3750" dirty="0"/>
          </a:p>
        </p:txBody>
      </p:sp>
      <p:sp>
        <p:nvSpPr>
          <p:cNvPr id="7" name="Shape 5"/>
          <p:cNvSpPr/>
          <p:nvPr/>
        </p:nvSpPr>
        <p:spPr>
          <a:xfrm>
            <a:off x="857250" y="1924050"/>
            <a:ext cx="16573500" cy="7658100"/>
          </a:xfrm>
          <a:prstGeom prst="roundRect">
            <a:avLst>
              <a:gd name="adj" fmla="val 1741"/>
            </a:avLst>
          </a:prstGeom>
          <a:ln w="9525">
            <a:solidFill>
              <a:srgbClr val="E4E9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866775" y="1933575"/>
            <a:ext cx="16554450" cy="466725"/>
          </a:xfrm>
          <a:prstGeom prst="rect">
            <a:avLst/>
          </a:prstGeom>
          <a:solidFill>
            <a:srgbClr val="F5F8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1152525" y="2085975"/>
            <a:ext cx="5611029" cy="2000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125" b="1" kern="0" spc="90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PROJECT</a:t>
            </a:r>
            <a:endParaRPr lang="en-US" sz="1125" dirty="0"/>
          </a:p>
        </p:txBody>
      </p:sp>
      <p:sp>
        <p:nvSpPr>
          <p:cNvPr id="10" name="Text 8"/>
          <p:cNvSpPr/>
          <p:nvPr/>
        </p:nvSpPr>
        <p:spPr>
          <a:xfrm>
            <a:off x="6253460" y="2085975"/>
            <a:ext cx="3740631" cy="2000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125" b="1" kern="0" spc="90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STATUS</a:t>
            </a:r>
            <a:endParaRPr lang="en-US" sz="1125" dirty="0"/>
          </a:p>
        </p:txBody>
      </p:sp>
      <p:sp>
        <p:nvSpPr>
          <p:cNvPr id="11" name="Text 9"/>
          <p:cNvSpPr/>
          <p:nvPr/>
        </p:nvSpPr>
        <p:spPr>
          <a:xfrm>
            <a:off x="9654034" y="2085975"/>
            <a:ext cx="3366552" cy="2000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125" b="1" kern="0" spc="90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TARGET</a:t>
            </a:r>
            <a:endParaRPr lang="en-US" sz="1125" dirty="0"/>
          </a:p>
        </p:txBody>
      </p:sp>
      <p:sp>
        <p:nvSpPr>
          <p:cNvPr id="12" name="Text 10"/>
          <p:cNvSpPr/>
          <p:nvPr/>
        </p:nvSpPr>
        <p:spPr>
          <a:xfrm>
            <a:off x="12714536" y="2085975"/>
            <a:ext cx="4863033" cy="2000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125" b="1" kern="0" spc="90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BLOCKERS</a:t>
            </a:r>
            <a:endParaRPr lang="en-US" sz="1125" dirty="0"/>
          </a:p>
        </p:txBody>
      </p:sp>
      <p:sp>
        <p:nvSpPr>
          <p:cNvPr id="13" name="Shape 11"/>
          <p:cNvSpPr/>
          <p:nvPr/>
        </p:nvSpPr>
        <p:spPr>
          <a:xfrm>
            <a:off x="866775" y="2400300"/>
            <a:ext cx="16554450" cy="9525"/>
          </a:xfrm>
          <a:prstGeom prst="rect">
            <a:avLst/>
          </a:prstGeom>
          <a:solidFill>
            <a:srgbClr val="E4E9E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1152525" y="2681288"/>
            <a:ext cx="5611029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Project name ]</a:t>
            </a:r>
            <a:endParaRPr lang="en-US" sz="1725" dirty="0"/>
          </a:p>
        </p:txBody>
      </p:sp>
      <p:sp>
        <p:nvSpPr>
          <p:cNvPr id="15" name="Text 13"/>
          <p:cNvSpPr/>
          <p:nvPr/>
        </p:nvSpPr>
        <p:spPr>
          <a:xfrm>
            <a:off x="6253460" y="2676525"/>
            <a:ext cx="3740631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575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Status ]</a:t>
            </a:r>
            <a:endParaRPr lang="en-US" sz="1575" dirty="0"/>
          </a:p>
        </p:txBody>
      </p:sp>
      <p:sp>
        <p:nvSpPr>
          <p:cNvPr id="16" name="Text 14"/>
          <p:cNvSpPr/>
          <p:nvPr/>
        </p:nvSpPr>
        <p:spPr>
          <a:xfrm>
            <a:off x="9654034" y="2695575"/>
            <a:ext cx="3366552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Date ]</a:t>
            </a:r>
            <a:endParaRPr lang="en-US" sz="1575" dirty="0"/>
          </a:p>
        </p:txBody>
      </p:sp>
      <p:sp>
        <p:nvSpPr>
          <p:cNvPr id="17" name="Text 15"/>
          <p:cNvSpPr/>
          <p:nvPr/>
        </p:nvSpPr>
        <p:spPr>
          <a:xfrm>
            <a:off x="12714536" y="2681288"/>
            <a:ext cx="4863033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500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Blockers / None ]</a:t>
            </a:r>
            <a:endParaRPr lang="en-US" sz="1500" dirty="0"/>
          </a:p>
        </p:txBody>
      </p:sp>
      <p:sp>
        <p:nvSpPr>
          <p:cNvPr id="18" name="Shape 16"/>
          <p:cNvSpPr/>
          <p:nvPr/>
        </p:nvSpPr>
        <p:spPr>
          <a:xfrm>
            <a:off x="866775" y="3209925"/>
            <a:ext cx="16554450" cy="809625"/>
          </a:xfrm>
          <a:prstGeom prst="rect">
            <a:avLst/>
          </a:prstGeom>
          <a:solidFill>
            <a:srgbClr val="F5F8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Shape 17"/>
          <p:cNvSpPr/>
          <p:nvPr/>
        </p:nvSpPr>
        <p:spPr>
          <a:xfrm>
            <a:off x="866775" y="3209925"/>
            <a:ext cx="16554450" cy="9525"/>
          </a:xfrm>
          <a:prstGeom prst="rect">
            <a:avLst/>
          </a:prstGeom>
          <a:solidFill>
            <a:srgbClr val="E4E9E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1152525" y="3490913"/>
            <a:ext cx="5611029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Project name ]</a:t>
            </a:r>
            <a:endParaRPr lang="en-US" sz="1725" dirty="0"/>
          </a:p>
        </p:txBody>
      </p:sp>
      <p:sp>
        <p:nvSpPr>
          <p:cNvPr id="21" name="Text 19"/>
          <p:cNvSpPr/>
          <p:nvPr/>
        </p:nvSpPr>
        <p:spPr>
          <a:xfrm>
            <a:off x="6253460" y="3486150"/>
            <a:ext cx="3740631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575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Status ]</a:t>
            </a:r>
            <a:endParaRPr lang="en-US" sz="1575" dirty="0"/>
          </a:p>
        </p:txBody>
      </p:sp>
      <p:sp>
        <p:nvSpPr>
          <p:cNvPr id="22" name="Text 20"/>
          <p:cNvSpPr/>
          <p:nvPr/>
        </p:nvSpPr>
        <p:spPr>
          <a:xfrm>
            <a:off x="9654034" y="3505200"/>
            <a:ext cx="3366552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Date ]</a:t>
            </a:r>
            <a:endParaRPr lang="en-US" sz="1575" dirty="0"/>
          </a:p>
        </p:txBody>
      </p:sp>
      <p:sp>
        <p:nvSpPr>
          <p:cNvPr id="23" name="Text 21"/>
          <p:cNvSpPr/>
          <p:nvPr/>
        </p:nvSpPr>
        <p:spPr>
          <a:xfrm>
            <a:off x="12714536" y="3490913"/>
            <a:ext cx="4863033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500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Blockers / None ]</a:t>
            </a:r>
            <a:endParaRPr lang="en-US" sz="1500" dirty="0"/>
          </a:p>
        </p:txBody>
      </p:sp>
      <p:sp>
        <p:nvSpPr>
          <p:cNvPr id="24" name="Shape 22"/>
          <p:cNvSpPr/>
          <p:nvPr/>
        </p:nvSpPr>
        <p:spPr>
          <a:xfrm>
            <a:off x="866775" y="4019550"/>
            <a:ext cx="16554450" cy="9525"/>
          </a:xfrm>
          <a:prstGeom prst="rect">
            <a:avLst/>
          </a:prstGeom>
          <a:solidFill>
            <a:srgbClr val="E4E9E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1152525" y="4300538"/>
            <a:ext cx="5611029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Project name ]</a:t>
            </a:r>
            <a:endParaRPr lang="en-US" sz="1725" dirty="0"/>
          </a:p>
        </p:txBody>
      </p:sp>
      <p:sp>
        <p:nvSpPr>
          <p:cNvPr id="26" name="Text 24"/>
          <p:cNvSpPr/>
          <p:nvPr/>
        </p:nvSpPr>
        <p:spPr>
          <a:xfrm>
            <a:off x="6253460" y="4295775"/>
            <a:ext cx="3740631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575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Status ]</a:t>
            </a:r>
            <a:endParaRPr lang="en-US" sz="1575" dirty="0"/>
          </a:p>
        </p:txBody>
      </p:sp>
      <p:sp>
        <p:nvSpPr>
          <p:cNvPr id="27" name="Text 25"/>
          <p:cNvSpPr/>
          <p:nvPr/>
        </p:nvSpPr>
        <p:spPr>
          <a:xfrm>
            <a:off x="9654034" y="4314825"/>
            <a:ext cx="3366552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Date ]</a:t>
            </a:r>
            <a:endParaRPr lang="en-US" sz="1575" dirty="0"/>
          </a:p>
        </p:txBody>
      </p:sp>
      <p:sp>
        <p:nvSpPr>
          <p:cNvPr id="28" name="Text 26"/>
          <p:cNvSpPr/>
          <p:nvPr/>
        </p:nvSpPr>
        <p:spPr>
          <a:xfrm>
            <a:off x="12714536" y="4300538"/>
            <a:ext cx="4863033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500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Blockers / None ]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622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57150"/>
          </a:xfrm>
          <a:prstGeom prst="rect">
            <a:avLst/>
          </a:prstGeom>
          <a:solidFill>
            <a:srgbClr val="2A7FA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914400" y="800100"/>
            <a:ext cx="3143250" cy="2000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125" b="1" kern="0" spc="158" dirty="0">
                <a:solidFill>
                  <a:srgbClr val="FFFFFF">
                    <a:alpha val="55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CLIENT</a:t>
            </a:r>
            <a:endParaRPr lang="en-US" sz="1125" dirty="0"/>
          </a:p>
        </p:txBody>
      </p:sp>
      <p:sp>
        <p:nvSpPr>
          <p:cNvPr id="4" name="Shape 2"/>
          <p:cNvSpPr/>
          <p:nvPr/>
        </p:nvSpPr>
        <p:spPr>
          <a:xfrm>
            <a:off x="914400" y="1076325"/>
            <a:ext cx="2857500" cy="990600"/>
          </a:xfrm>
          <a:prstGeom prst="rect">
            <a:avLst/>
          </a:prstGeom>
          <a:solidFill>
            <a:srgbClr val="FFFFFF">
              <a:alpha val="5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914400" y="2181225"/>
            <a:ext cx="3143250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Meridian Logistics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16025277" y="800100"/>
            <a:ext cx="1348323" cy="2000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r">
              <a:buNone/>
            </a:pPr>
            <a:r>
              <a:rPr lang="en-US" sz="1125" b="1" kern="0" spc="158" dirty="0">
                <a:solidFill>
                  <a:srgbClr val="FFFFFF">
                    <a:alpha val="55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PREPARED BY</a:t>
            </a:r>
            <a:endParaRPr lang="en-US" sz="1125" dirty="0"/>
          </a:p>
        </p:txBody>
      </p:sp>
      <p:sp>
        <p:nvSpPr>
          <p:cNvPr id="7" name="Shape 5"/>
          <p:cNvSpPr/>
          <p:nvPr/>
        </p:nvSpPr>
        <p:spPr>
          <a:xfrm>
            <a:off x="14516100" y="1076325"/>
            <a:ext cx="2857500" cy="990600"/>
          </a:xfrm>
          <a:prstGeom prst="rect">
            <a:avLst/>
          </a:prstGeom>
          <a:solidFill>
            <a:srgbClr val="FFFFFF">
              <a:alpha val="5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16018073" y="2181225"/>
            <a:ext cx="1355527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r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TechFlow IT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914400" y="4198590"/>
            <a:ext cx="18105120" cy="285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650" b="1" kern="0" spc="297" dirty="0">
                <a:solidFill>
                  <a:srgbClr val="2A7F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Q2 2026 STRATEGIC BUSINESS REVIEW</a:t>
            </a:r>
            <a:endParaRPr lang="en-US" sz="1650" dirty="0"/>
          </a:p>
        </p:txBody>
      </p:sp>
      <p:sp>
        <p:nvSpPr>
          <p:cNvPr id="10" name="Text 8"/>
          <p:cNvSpPr/>
          <p:nvPr/>
        </p:nvSpPr>
        <p:spPr>
          <a:xfrm>
            <a:off x="914400" y="4655790"/>
            <a:ext cx="16952976" cy="197941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85647"/>
              </a:lnSpc>
              <a:buNone/>
            </a:pPr>
            <a:r>
              <a:rPr lang="en-US" sz="7800" b="1" kern="0" spc="-234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Strategic Business Review</a:t>
            </a:r>
            <a:endParaRPr lang="en-US" sz="7800" dirty="0"/>
          </a:p>
        </p:txBody>
      </p:sp>
      <p:sp>
        <p:nvSpPr>
          <p:cNvPr id="11" name="Text 9"/>
          <p:cNvSpPr/>
          <p:nvPr/>
        </p:nvSpPr>
        <p:spPr>
          <a:xfrm>
            <a:off x="914400" y="6844754"/>
            <a:ext cx="11525250" cy="42475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6875"/>
              </a:lnSpc>
              <a:buNone/>
            </a:pPr>
            <a:r>
              <a:rPr lang="en-US" sz="2100" dirty="0">
                <a:solidFill>
                  <a:srgbClr val="FFFFFF">
                    <a:alpha val="7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quarterly look at performance, security, and the road ahead for Meridian Logistics.</a:t>
            </a:r>
            <a:endParaRPr lang="en-US" sz="2100" dirty="0"/>
          </a:p>
        </p:txBody>
      </p:sp>
      <p:sp>
        <p:nvSpPr>
          <p:cNvPr id="12" name="Shape 10"/>
          <p:cNvSpPr/>
          <p:nvPr/>
        </p:nvSpPr>
        <p:spPr>
          <a:xfrm>
            <a:off x="914400" y="8982075"/>
            <a:ext cx="16459200" cy="9525"/>
          </a:xfrm>
          <a:prstGeom prst="rect">
            <a:avLst/>
          </a:prstGeom>
          <a:solidFill>
            <a:srgbClr val="FFFFFF">
              <a:alpha val="16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914400" y="9239250"/>
            <a:ext cx="1461284" cy="285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FFFFFF">
                    <a:alpha val="85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June 18, 2026</a:t>
            </a:r>
            <a:endParaRPr lang="en-US" sz="1650" dirty="0"/>
          </a:p>
        </p:txBody>
      </p:sp>
      <p:sp>
        <p:nvSpPr>
          <p:cNvPr id="14" name="Text 12"/>
          <p:cNvSpPr/>
          <p:nvPr/>
        </p:nvSpPr>
        <p:spPr>
          <a:xfrm>
            <a:off x="14407753" y="9239250"/>
            <a:ext cx="3262432" cy="285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FFFFFF">
                    <a:alpha val="85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Presented by Mike Torres, vCIO</a:t>
            </a:r>
            <a:endParaRPr lang="en-US" sz="165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57250" y="757238"/>
            <a:ext cx="3132281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350" b="1" kern="0" spc="216" dirty="0">
                <a:solidFill>
                  <a:srgbClr val="2A7F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 03 · IT ROADMAP</a:t>
            </a:r>
            <a:endParaRPr lang="en-US" sz="1350" dirty="0"/>
          </a:p>
        </p:txBody>
      </p:sp>
      <p:sp>
        <p:nvSpPr>
          <p:cNvPr id="3" name="Shape 1"/>
          <p:cNvSpPr/>
          <p:nvPr/>
        </p:nvSpPr>
        <p:spPr>
          <a:xfrm>
            <a:off x="3876229" y="704850"/>
            <a:ext cx="1238696" cy="304800"/>
          </a:xfrm>
          <a:prstGeom prst="roundRect">
            <a:avLst>
              <a:gd name="adj" fmla="val 50000"/>
            </a:avLst>
          </a:prstGeom>
          <a:solidFill>
            <a:srgbClr val="C7820A">
              <a:alpha val="1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4009579" y="814388"/>
            <a:ext cx="85725" cy="85725"/>
          </a:xfrm>
          <a:prstGeom prst="ellipse">
            <a:avLst/>
          </a:prstGeom>
          <a:solidFill>
            <a:srgbClr val="C7820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4171504" y="762000"/>
            <a:ext cx="886271" cy="2190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C782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Coming Up</a:t>
            </a:r>
            <a:endParaRPr lang="en-US" sz="1275" dirty="0"/>
          </a:p>
        </p:txBody>
      </p:sp>
      <p:sp>
        <p:nvSpPr>
          <p:cNvPr id="6" name="Text 4"/>
          <p:cNvSpPr/>
          <p:nvPr/>
        </p:nvSpPr>
        <p:spPr>
          <a:xfrm>
            <a:off x="857250" y="1085850"/>
            <a:ext cx="18230850" cy="590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3750" b="1" kern="0" spc="-75" dirty="0">
                <a:solidFill>
                  <a:srgbClr val="1924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Recommended Next Investments</a:t>
            </a:r>
            <a:endParaRPr lang="en-US" sz="3750" dirty="0"/>
          </a:p>
        </p:txBody>
      </p:sp>
      <p:sp>
        <p:nvSpPr>
          <p:cNvPr id="7" name="Shape 5"/>
          <p:cNvSpPr/>
          <p:nvPr/>
        </p:nvSpPr>
        <p:spPr>
          <a:xfrm>
            <a:off x="857250" y="1905000"/>
            <a:ext cx="16573500" cy="7677150"/>
          </a:xfrm>
          <a:prstGeom prst="roundRect">
            <a:avLst>
              <a:gd name="adj" fmla="val 1737"/>
            </a:avLst>
          </a:prstGeom>
          <a:ln w="9525">
            <a:solidFill>
              <a:srgbClr val="E4E9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866775" y="1914525"/>
            <a:ext cx="16554450" cy="457200"/>
          </a:xfrm>
          <a:prstGeom prst="rect">
            <a:avLst/>
          </a:prstGeom>
          <a:solidFill>
            <a:srgbClr val="F5F8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1133475" y="2066925"/>
            <a:ext cx="5874276" cy="190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050" b="1" kern="0" spc="74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RECOMMENDED PROJECT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6473726" y="2066925"/>
            <a:ext cx="2570098" cy="190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050" b="1" kern="0" spc="74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PRIORITY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8810179" y="2066925"/>
            <a:ext cx="2937138" cy="190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050" b="1" kern="0" spc="74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TIMELINE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11480304" y="2066925"/>
            <a:ext cx="3304342" cy="190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050" b="1" kern="0" spc="74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EST. INVESTMENT</a:t>
            </a:r>
            <a:endParaRPr lang="en-US" sz="1050" dirty="0"/>
          </a:p>
        </p:txBody>
      </p:sp>
      <p:sp>
        <p:nvSpPr>
          <p:cNvPr id="13" name="Text 11"/>
          <p:cNvSpPr/>
          <p:nvPr/>
        </p:nvSpPr>
        <p:spPr>
          <a:xfrm>
            <a:off x="14217223" y="2066925"/>
            <a:ext cx="2937302" cy="190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r">
              <a:buNone/>
            </a:pPr>
            <a:r>
              <a:rPr lang="en-US" sz="1050" b="1" kern="0" spc="74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APPROVAL?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866775" y="2371725"/>
            <a:ext cx="16554450" cy="9525"/>
          </a:xfrm>
          <a:prstGeom prst="rect">
            <a:avLst/>
          </a:prstGeom>
          <a:solidFill>
            <a:srgbClr val="E4E9E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1133475" y="2609850"/>
            <a:ext cx="5874276" cy="285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Project name ]</a:t>
            </a:r>
            <a:endParaRPr lang="en-US" sz="1650" dirty="0"/>
          </a:p>
        </p:txBody>
      </p:sp>
      <p:sp>
        <p:nvSpPr>
          <p:cNvPr id="16" name="Text 14"/>
          <p:cNvSpPr/>
          <p:nvPr/>
        </p:nvSpPr>
        <p:spPr>
          <a:xfrm>
            <a:off x="6473726" y="2628900"/>
            <a:ext cx="2570098" cy="2476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High ]</a:t>
            </a:r>
            <a:endParaRPr lang="en-US" sz="1425" dirty="0"/>
          </a:p>
        </p:txBody>
      </p:sp>
      <p:sp>
        <p:nvSpPr>
          <p:cNvPr id="17" name="Text 15"/>
          <p:cNvSpPr/>
          <p:nvPr/>
        </p:nvSpPr>
        <p:spPr>
          <a:xfrm>
            <a:off x="8810179" y="2624138"/>
            <a:ext cx="2937138" cy="257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Qx ]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11480304" y="2624138"/>
            <a:ext cx="3304342" cy="257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$0 ]</a:t>
            </a:r>
            <a:endParaRPr lang="en-US" sz="1500" dirty="0"/>
          </a:p>
        </p:txBody>
      </p:sp>
      <p:sp>
        <p:nvSpPr>
          <p:cNvPr id="19" name="Shape 17"/>
          <p:cNvSpPr/>
          <p:nvPr/>
        </p:nvSpPr>
        <p:spPr>
          <a:xfrm>
            <a:off x="16642705" y="2590800"/>
            <a:ext cx="511820" cy="276225"/>
          </a:xfrm>
          <a:prstGeom prst="roundRect">
            <a:avLst>
              <a:gd name="adj" fmla="val 50000"/>
            </a:avLst>
          </a:prstGeom>
          <a:solidFill>
            <a:srgbClr val="EAF3F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16690330" y="2638425"/>
            <a:ext cx="340370" cy="2190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r">
              <a:buNone/>
            </a:pPr>
            <a:r>
              <a:rPr lang="en-US" sz="1275" b="1" dirty="0">
                <a:solidFill>
                  <a:srgbClr val="1D639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</a:t>
            </a:r>
            <a:endParaRPr lang="en-US" sz="1275" dirty="0"/>
          </a:p>
        </p:txBody>
      </p:sp>
      <p:sp>
        <p:nvSpPr>
          <p:cNvPr id="21" name="Shape 19"/>
          <p:cNvSpPr/>
          <p:nvPr/>
        </p:nvSpPr>
        <p:spPr>
          <a:xfrm>
            <a:off x="866775" y="3086100"/>
            <a:ext cx="16554450" cy="714375"/>
          </a:xfrm>
          <a:prstGeom prst="rect">
            <a:avLst/>
          </a:prstGeom>
          <a:solidFill>
            <a:srgbClr val="F5F8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Shape 20"/>
          <p:cNvSpPr/>
          <p:nvPr/>
        </p:nvSpPr>
        <p:spPr>
          <a:xfrm>
            <a:off x="866775" y="3086100"/>
            <a:ext cx="16554450" cy="9525"/>
          </a:xfrm>
          <a:prstGeom prst="rect">
            <a:avLst/>
          </a:prstGeom>
          <a:solidFill>
            <a:srgbClr val="E4E9E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1133475" y="3324225"/>
            <a:ext cx="5874276" cy="285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Project name ]</a:t>
            </a:r>
            <a:endParaRPr lang="en-US" sz="1650" dirty="0"/>
          </a:p>
        </p:txBody>
      </p:sp>
      <p:sp>
        <p:nvSpPr>
          <p:cNvPr id="24" name="Text 22"/>
          <p:cNvSpPr/>
          <p:nvPr/>
        </p:nvSpPr>
        <p:spPr>
          <a:xfrm>
            <a:off x="6473726" y="3343275"/>
            <a:ext cx="2570098" cy="2476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Medium ]</a:t>
            </a:r>
            <a:endParaRPr lang="en-US" sz="1425" dirty="0"/>
          </a:p>
        </p:txBody>
      </p:sp>
      <p:sp>
        <p:nvSpPr>
          <p:cNvPr id="25" name="Text 23"/>
          <p:cNvSpPr/>
          <p:nvPr/>
        </p:nvSpPr>
        <p:spPr>
          <a:xfrm>
            <a:off x="8810179" y="3338513"/>
            <a:ext cx="2937138" cy="257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Qx ]</a:t>
            </a:r>
            <a:endParaRPr lang="en-US" sz="1500" dirty="0"/>
          </a:p>
        </p:txBody>
      </p:sp>
      <p:sp>
        <p:nvSpPr>
          <p:cNvPr id="26" name="Text 24"/>
          <p:cNvSpPr/>
          <p:nvPr/>
        </p:nvSpPr>
        <p:spPr>
          <a:xfrm>
            <a:off x="11480304" y="3338513"/>
            <a:ext cx="3304342" cy="257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$0 ]</a:t>
            </a:r>
            <a:endParaRPr lang="en-US" sz="1500" dirty="0"/>
          </a:p>
        </p:txBody>
      </p:sp>
      <p:sp>
        <p:nvSpPr>
          <p:cNvPr id="28" name="Shape 26"/>
          <p:cNvSpPr/>
          <p:nvPr/>
        </p:nvSpPr>
        <p:spPr>
          <a:xfrm>
            <a:off x="866775" y="3800475"/>
            <a:ext cx="16554450" cy="9525"/>
          </a:xfrm>
          <a:prstGeom prst="rect">
            <a:avLst/>
          </a:prstGeom>
          <a:solidFill>
            <a:srgbClr val="E4E9E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1133475" y="4038600"/>
            <a:ext cx="5874276" cy="285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Project name ]</a:t>
            </a:r>
            <a:endParaRPr lang="en-US" sz="1650" dirty="0"/>
          </a:p>
        </p:txBody>
      </p:sp>
      <p:sp>
        <p:nvSpPr>
          <p:cNvPr id="30" name="Text 28"/>
          <p:cNvSpPr/>
          <p:nvPr/>
        </p:nvSpPr>
        <p:spPr>
          <a:xfrm>
            <a:off x="6473726" y="4057650"/>
            <a:ext cx="2570098" cy="2476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Low ]</a:t>
            </a:r>
            <a:endParaRPr lang="en-US" sz="1425" dirty="0"/>
          </a:p>
        </p:txBody>
      </p:sp>
      <p:sp>
        <p:nvSpPr>
          <p:cNvPr id="31" name="Text 29"/>
          <p:cNvSpPr/>
          <p:nvPr/>
        </p:nvSpPr>
        <p:spPr>
          <a:xfrm>
            <a:off x="8810179" y="4052888"/>
            <a:ext cx="2937138" cy="257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Qx ]</a:t>
            </a:r>
            <a:endParaRPr lang="en-US" sz="1500" dirty="0"/>
          </a:p>
        </p:txBody>
      </p:sp>
      <p:sp>
        <p:nvSpPr>
          <p:cNvPr id="32" name="Text 30"/>
          <p:cNvSpPr/>
          <p:nvPr/>
        </p:nvSpPr>
        <p:spPr>
          <a:xfrm>
            <a:off x="11480304" y="4052888"/>
            <a:ext cx="3304342" cy="257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$0 ]</a:t>
            </a:r>
            <a:endParaRPr lang="en-US" sz="1500" dirty="0"/>
          </a:p>
        </p:txBody>
      </p:sp>
      <p:sp>
        <p:nvSpPr>
          <p:cNvPr id="34" name="Shape 32"/>
          <p:cNvSpPr/>
          <p:nvPr/>
        </p:nvSpPr>
        <p:spPr>
          <a:xfrm>
            <a:off x="866775" y="4514850"/>
            <a:ext cx="16554450" cy="714375"/>
          </a:xfrm>
          <a:prstGeom prst="rect">
            <a:avLst/>
          </a:prstGeom>
          <a:solidFill>
            <a:srgbClr val="F5F8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5" name="Shape 33"/>
          <p:cNvSpPr/>
          <p:nvPr/>
        </p:nvSpPr>
        <p:spPr>
          <a:xfrm>
            <a:off x="866775" y="4514850"/>
            <a:ext cx="16554450" cy="9525"/>
          </a:xfrm>
          <a:prstGeom prst="rect">
            <a:avLst/>
          </a:prstGeom>
          <a:solidFill>
            <a:srgbClr val="E4E9E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6" name="Text 34"/>
          <p:cNvSpPr/>
          <p:nvPr/>
        </p:nvSpPr>
        <p:spPr>
          <a:xfrm>
            <a:off x="1133475" y="4752975"/>
            <a:ext cx="5874276" cy="285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Project name ]</a:t>
            </a:r>
            <a:endParaRPr lang="en-US" sz="1650" dirty="0"/>
          </a:p>
        </p:txBody>
      </p:sp>
      <p:sp>
        <p:nvSpPr>
          <p:cNvPr id="37" name="Text 35"/>
          <p:cNvSpPr/>
          <p:nvPr/>
        </p:nvSpPr>
        <p:spPr>
          <a:xfrm>
            <a:off x="6473726" y="4772025"/>
            <a:ext cx="2570098" cy="2476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High ]</a:t>
            </a:r>
            <a:endParaRPr lang="en-US" sz="1425" dirty="0"/>
          </a:p>
        </p:txBody>
      </p:sp>
      <p:sp>
        <p:nvSpPr>
          <p:cNvPr id="38" name="Text 36"/>
          <p:cNvSpPr/>
          <p:nvPr/>
        </p:nvSpPr>
        <p:spPr>
          <a:xfrm>
            <a:off x="8810179" y="4767263"/>
            <a:ext cx="2937138" cy="257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Qx ]</a:t>
            </a:r>
            <a:endParaRPr lang="en-US" sz="1500" dirty="0"/>
          </a:p>
        </p:txBody>
      </p:sp>
      <p:sp>
        <p:nvSpPr>
          <p:cNvPr id="39" name="Text 37"/>
          <p:cNvSpPr/>
          <p:nvPr/>
        </p:nvSpPr>
        <p:spPr>
          <a:xfrm>
            <a:off x="11480304" y="4767263"/>
            <a:ext cx="3304342" cy="257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$0 ]</a:t>
            </a:r>
            <a:endParaRPr lang="en-US" sz="1500" dirty="0"/>
          </a:p>
        </p:txBody>
      </p:sp>
      <p:sp>
        <p:nvSpPr>
          <p:cNvPr id="40" name="Shape 38"/>
          <p:cNvSpPr/>
          <p:nvPr/>
        </p:nvSpPr>
        <p:spPr>
          <a:xfrm>
            <a:off x="16642705" y="4733925"/>
            <a:ext cx="511820" cy="276225"/>
          </a:xfrm>
          <a:prstGeom prst="roundRect">
            <a:avLst>
              <a:gd name="adj" fmla="val 50000"/>
            </a:avLst>
          </a:prstGeom>
          <a:solidFill>
            <a:srgbClr val="EAF3F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1" name="Text 39"/>
          <p:cNvSpPr/>
          <p:nvPr/>
        </p:nvSpPr>
        <p:spPr>
          <a:xfrm>
            <a:off x="16690330" y="4781550"/>
            <a:ext cx="340370" cy="2190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r">
              <a:buNone/>
            </a:pPr>
            <a:r>
              <a:rPr lang="en-US" sz="1275" b="1" dirty="0">
                <a:solidFill>
                  <a:srgbClr val="1D639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</a:t>
            </a:r>
            <a:endParaRPr lang="en-US" sz="1275" dirty="0"/>
          </a:p>
        </p:txBody>
      </p:sp>
      <p:sp>
        <p:nvSpPr>
          <p:cNvPr id="42" name="Shape 25">
            <a:extLst>
              <a:ext uri="{FF2B5EF4-FFF2-40B4-BE49-F238E27FC236}">
                <a16:creationId xmlns:a16="http://schemas.microsoft.com/office/drawing/2014/main" id="{EF0C87D6-6CA6-EA77-6718-55CB0D948CC3}"/>
              </a:ext>
            </a:extLst>
          </p:cNvPr>
          <p:cNvSpPr/>
          <p:nvPr/>
        </p:nvSpPr>
        <p:spPr>
          <a:xfrm>
            <a:off x="16644369" y="3262313"/>
            <a:ext cx="511820" cy="276225"/>
          </a:xfrm>
          <a:prstGeom prst="roundRect">
            <a:avLst>
              <a:gd name="adj" fmla="val 50000"/>
            </a:avLst>
          </a:prstGeom>
          <a:solidFill>
            <a:srgbClr val="EAF3F8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43" name="Text 32">
            <a:extLst>
              <a:ext uri="{FF2B5EF4-FFF2-40B4-BE49-F238E27FC236}">
                <a16:creationId xmlns:a16="http://schemas.microsoft.com/office/drawing/2014/main" id="{EDEA9403-4FE4-CCDF-A287-1692141AE3E7}"/>
              </a:ext>
            </a:extLst>
          </p:cNvPr>
          <p:cNvSpPr/>
          <p:nvPr/>
        </p:nvSpPr>
        <p:spPr>
          <a:xfrm>
            <a:off x="16668182" y="3286125"/>
            <a:ext cx="464195" cy="228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1275" b="1" dirty="0">
                <a:solidFill>
                  <a:srgbClr val="FF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</a:t>
            </a:r>
            <a:endParaRPr lang="en-US" sz="1275" dirty="0">
              <a:solidFill>
                <a:srgbClr val="FF0000"/>
              </a:solidFill>
            </a:endParaRPr>
          </a:p>
        </p:txBody>
      </p:sp>
      <p:sp>
        <p:nvSpPr>
          <p:cNvPr id="44" name="Shape 25">
            <a:extLst>
              <a:ext uri="{FF2B5EF4-FFF2-40B4-BE49-F238E27FC236}">
                <a16:creationId xmlns:a16="http://schemas.microsoft.com/office/drawing/2014/main" id="{0110D68A-67F7-A776-B30F-441D5A8E9638}"/>
              </a:ext>
            </a:extLst>
          </p:cNvPr>
          <p:cNvSpPr/>
          <p:nvPr/>
        </p:nvSpPr>
        <p:spPr>
          <a:xfrm>
            <a:off x="16618892" y="3976688"/>
            <a:ext cx="511820" cy="276225"/>
          </a:xfrm>
          <a:prstGeom prst="roundRect">
            <a:avLst>
              <a:gd name="adj" fmla="val 50000"/>
            </a:avLst>
          </a:prstGeom>
          <a:solidFill>
            <a:srgbClr val="EAF3F8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45" name="Text 32">
            <a:extLst>
              <a:ext uri="{FF2B5EF4-FFF2-40B4-BE49-F238E27FC236}">
                <a16:creationId xmlns:a16="http://schemas.microsoft.com/office/drawing/2014/main" id="{3DD2D5D5-2D2A-89BA-1AC5-C20F103D5117}"/>
              </a:ext>
            </a:extLst>
          </p:cNvPr>
          <p:cNvSpPr/>
          <p:nvPr/>
        </p:nvSpPr>
        <p:spPr>
          <a:xfrm>
            <a:off x="16642705" y="4000500"/>
            <a:ext cx="464195" cy="228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1275" b="1" dirty="0">
                <a:solidFill>
                  <a:srgbClr val="FF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</a:t>
            </a:r>
            <a:endParaRPr lang="en-US" sz="1275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57250" y="704850"/>
            <a:ext cx="18230850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350" b="1" kern="0" spc="216" dirty="0">
                <a:solidFill>
                  <a:srgbClr val="2A7F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 04 · STRATEGIC TOPIC</a:t>
            </a:r>
            <a:endParaRPr lang="en-US" sz="1350" dirty="0"/>
          </a:p>
        </p:txBody>
      </p:sp>
      <p:sp>
        <p:nvSpPr>
          <p:cNvPr id="3" name="Text 1"/>
          <p:cNvSpPr/>
          <p:nvPr/>
        </p:nvSpPr>
        <p:spPr>
          <a:xfrm>
            <a:off x="857250" y="981075"/>
            <a:ext cx="18230850" cy="590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3750" b="1" kern="0" spc="-75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This Quarter's Strategic Topic ]</a:t>
            </a:r>
            <a:endParaRPr lang="en-US" sz="3750" dirty="0"/>
          </a:p>
        </p:txBody>
      </p:sp>
      <p:sp>
        <p:nvSpPr>
          <p:cNvPr id="4" name="Text 2"/>
          <p:cNvSpPr/>
          <p:nvPr/>
        </p:nvSpPr>
        <p:spPr>
          <a:xfrm>
            <a:off x="857250" y="1609725"/>
            <a:ext cx="12573000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650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Rebuild this slide each quarter — use the two panels below, or replace with your own layout. ]</a:t>
            </a:r>
            <a:endParaRPr lang="en-US" sz="1650" dirty="0"/>
          </a:p>
        </p:txBody>
      </p:sp>
      <p:sp>
        <p:nvSpPr>
          <p:cNvPr id="5" name="Shape 3"/>
          <p:cNvSpPr/>
          <p:nvPr/>
        </p:nvSpPr>
        <p:spPr>
          <a:xfrm>
            <a:off x="857250" y="2143125"/>
            <a:ext cx="8172450" cy="7439025"/>
          </a:xfrm>
          <a:prstGeom prst="roundRect">
            <a:avLst>
              <a:gd name="adj" fmla="val 2049"/>
            </a:avLst>
          </a:prstGeom>
          <a:solidFill>
            <a:srgbClr val="F5F8FA"/>
          </a:solidFill>
          <a:ln w="9525">
            <a:solidFill>
              <a:srgbClr val="E4E9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1247775" y="2495550"/>
            <a:ext cx="8130540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Panel heading ]</a:t>
            </a:r>
            <a:endParaRPr lang="en-US" sz="1950" dirty="0"/>
          </a:p>
        </p:txBody>
      </p:sp>
      <p:sp>
        <p:nvSpPr>
          <p:cNvPr id="7" name="Text 5"/>
          <p:cNvSpPr/>
          <p:nvPr/>
        </p:nvSpPr>
        <p:spPr>
          <a:xfrm>
            <a:off x="1247775" y="2962275"/>
            <a:ext cx="276225" cy="32801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26875"/>
              </a:lnSpc>
              <a:buNone/>
            </a:pPr>
            <a:r>
              <a:rPr lang="en-US" sz="1575" b="1" dirty="0">
                <a:solidFill>
                  <a:srgbClr val="2A7F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1575" dirty="0"/>
          </a:p>
        </p:txBody>
      </p:sp>
      <p:sp>
        <p:nvSpPr>
          <p:cNvPr id="8" name="Text 6"/>
          <p:cNvSpPr/>
          <p:nvPr/>
        </p:nvSpPr>
        <p:spPr>
          <a:xfrm>
            <a:off x="1581150" y="2962275"/>
            <a:ext cx="1151334" cy="32801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26875"/>
              </a:lnSpc>
              <a:buNone/>
            </a:pPr>
            <a:r>
              <a:rPr lang="en-US" sz="1575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Point one ]</a:t>
            </a:r>
            <a:endParaRPr lang="en-US" sz="1575" dirty="0"/>
          </a:p>
        </p:txBody>
      </p:sp>
      <p:sp>
        <p:nvSpPr>
          <p:cNvPr id="9" name="Text 7"/>
          <p:cNvSpPr/>
          <p:nvPr/>
        </p:nvSpPr>
        <p:spPr>
          <a:xfrm>
            <a:off x="1247775" y="3404592"/>
            <a:ext cx="276225" cy="32801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26875"/>
              </a:lnSpc>
              <a:buNone/>
            </a:pPr>
            <a:r>
              <a:rPr lang="en-US" sz="1575" b="1" dirty="0">
                <a:solidFill>
                  <a:srgbClr val="2A7F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1575" dirty="0"/>
          </a:p>
        </p:txBody>
      </p:sp>
      <p:sp>
        <p:nvSpPr>
          <p:cNvPr id="10" name="Text 8"/>
          <p:cNvSpPr/>
          <p:nvPr/>
        </p:nvSpPr>
        <p:spPr>
          <a:xfrm>
            <a:off x="1581150" y="3404592"/>
            <a:ext cx="1169343" cy="32801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26875"/>
              </a:lnSpc>
              <a:buNone/>
            </a:pPr>
            <a:r>
              <a:rPr lang="en-US" sz="1575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Point two ]</a:t>
            </a:r>
            <a:endParaRPr lang="en-US" sz="1575" dirty="0"/>
          </a:p>
        </p:txBody>
      </p:sp>
      <p:sp>
        <p:nvSpPr>
          <p:cNvPr id="11" name="Text 9"/>
          <p:cNvSpPr/>
          <p:nvPr/>
        </p:nvSpPr>
        <p:spPr>
          <a:xfrm>
            <a:off x="1247775" y="3846909"/>
            <a:ext cx="276225" cy="32801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26875"/>
              </a:lnSpc>
              <a:buNone/>
            </a:pPr>
            <a:r>
              <a:rPr lang="en-US" sz="1575" b="1" dirty="0">
                <a:solidFill>
                  <a:srgbClr val="2A7F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1575" dirty="0"/>
          </a:p>
        </p:txBody>
      </p:sp>
      <p:sp>
        <p:nvSpPr>
          <p:cNvPr id="12" name="Text 10"/>
          <p:cNvSpPr/>
          <p:nvPr/>
        </p:nvSpPr>
        <p:spPr>
          <a:xfrm>
            <a:off x="1581150" y="3846909"/>
            <a:ext cx="1331788" cy="32801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26875"/>
              </a:lnSpc>
              <a:buNone/>
            </a:pPr>
            <a:r>
              <a:rPr lang="en-US" sz="1575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Point three ]</a:t>
            </a:r>
            <a:endParaRPr lang="en-US" sz="1575" dirty="0"/>
          </a:p>
        </p:txBody>
      </p:sp>
      <p:sp>
        <p:nvSpPr>
          <p:cNvPr id="13" name="Shape 11"/>
          <p:cNvSpPr/>
          <p:nvPr/>
        </p:nvSpPr>
        <p:spPr>
          <a:xfrm>
            <a:off x="9258300" y="2143125"/>
            <a:ext cx="8172450" cy="7439025"/>
          </a:xfrm>
          <a:prstGeom prst="roundRect">
            <a:avLst>
              <a:gd name="adj" fmla="val 2049"/>
            </a:avLst>
          </a:prstGeom>
          <a:solidFill>
            <a:srgbClr val="16222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9639300" y="2486025"/>
            <a:ext cx="8151495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FFFFFF">
                    <a:alpha val="6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Panel heading ]</a:t>
            </a:r>
            <a:endParaRPr lang="en-US" sz="1950" dirty="0"/>
          </a:p>
        </p:txBody>
      </p:sp>
      <p:sp>
        <p:nvSpPr>
          <p:cNvPr id="15" name="Text 13"/>
          <p:cNvSpPr/>
          <p:nvPr/>
        </p:nvSpPr>
        <p:spPr>
          <a:xfrm>
            <a:off x="9639300" y="2952750"/>
            <a:ext cx="276225" cy="32801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26875"/>
              </a:lnSpc>
              <a:buNone/>
            </a:pPr>
            <a:r>
              <a:rPr lang="en-US" sz="1575" b="1" dirty="0">
                <a:solidFill>
                  <a:srgbClr val="2A7F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1575" dirty="0"/>
          </a:p>
        </p:txBody>
      </p:sp>
      <p:sp>
        <p:nvSpPr>
          <p:cNvPr id="16" name="Text 14"/>
          <p:cNvSpPr/>
          <p:nvPr/>
        </p:nvSpPr>
        <p:spPr>
          <a:xfrm>
            <a:off x="9972675" y="2952750"/>
            <a:ext cx="1151334" cy="32801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26875"/>
              </a:lnSpc>
              <a:buNone/>
            </a:pPr>
            <a:r>
              <a:rPr lang="en-US" sz="1575" dirty="0">
                <a:solidFill>
                  <a:srgbClr val="FFFFFF">
                    <a:alpha val="5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Point one ]</a:t>
            </a:r>
            <a:endParaRPr lang="en-US" sz="1575" dirty="0"/>
          </a:p>
        </p:txBody>
      </p:sp>
      <p:sp>
        <p:nvSpPr>
          <p:cNvPr id="17" name="Text 15"/>
          <p:cNvSpPr/>
          <p:nvPr/>
        </p:nvSpPr>
        <p:spPr>
          <a:xfrm>
            <a:off x="9639300" y="3395067"/>
            <a:ext cx="276225" cy="32801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26875"/>
              </a:lnSpc>
              <a:buNone/>
            </a:pPr>
            <a:r>
              <a:rPr lang="en-US" sz="1575" b="1" dirty="0">
                <a:solidFill>
                  <a:srgbClr val="2A7F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1575" dirty="0"/>
          </a:p>
        </p:txBody>
      </p:sp>
      <p:sp>
        <p:nvSpPr>
          <p:cNvPr id="18" name="Text 16"/>
          <p:cNvSpPr/>
          <p:nvPr/>
        </p:nvSpPr>
        <p:spPr>
          <a:xfrm>
            <a:off x="9972675" y="3395067"/>
            <a:ext cx="1169343" cy="32801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26875"/>
              </a:lnSpc>
              <a:buNone/>
            </a:pPr>
            <a:r>
              <a:rPr lang="en-US" sz="1575" dirty="0">
                <a:solidFill>
                  <a:srgbClr val="FFFFFF">
                    <a:alpha val="5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Point two ]</a:t>
            </a:r>
            <a:endParaRPr lang="en-US" sz="1575" dirty="0"/>
          </a:p>
        </p:txBody>
      </p:sp>
      <p:sp>
        <p:nvSpPr>
          <p:cNvPr id="19" name="Text 17"/>
          <p:cNvSpPr/>
          <p:nvPr/>
        </p:nvSpPr>
        <p:spPr>
          <a:xfrm>
            <a:off x="9639300" y="3837384"/>
            <a:ext cx="276225" cy="32801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26875"/>
              </a:lnSpc>
              <a:buNone/>
            </a:pPr>
            <a:r>
              <a:rPr lang="en-US" sz="1575" b="1" dirty="0">
                <a:solidFill>
                  <a:srgbClr val="2A7F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1575" dirty="0"/>
          </a:p>
        </p:txBody>
      </p:sp>
      <p:sp>
        <p:nvSpPr>
          <p:cNvPr id="20" name="Text 18"/>
          <p:cNvSpPr/>
          <p:nvPr/>
        </p:nvSpPr>
        <p:spPr>
          <a:xfrm>
            <a:off x="9972675" y="3837384"/>
            <a:ext cx="1331788" cy="32801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26875"/>
              </a:lnSpc>
              <a:buNone/>
            </a:pPr>
            <a:r>
              <a:rPr lang="en-US" sz="1575" dirty="0">
                <a:solidFill>
                  <a:srgbClr val="FFFFFF">
                    <a:alpha val="5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Point three ]</a:t>
            </a:r>
            <a:endParaRPr lang="en-US" sz="1575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1622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14400" y="2875657"/>
            <a:ext cx="18105120" cy="2476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425" b="1" kern="0" spc="228" dirty="0">
                <a:solidFill>
                  <a:srgbClr val="2A7F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 05</a:t>
            </a:r>
            <a:endParaRPr lang="en-US" sz="1425" dirty="0"/>
          </a:p>
        </p:txBody>
      </p:sp>
      <p:sp>
        <p:nvSpPr>
          <p:cNvPr id="3" name="Text 1"/>
          <p:cNvSpPr/>
          <p:nvPr/>
        </p:nvSpPr>
        <p:spPr>
          <a:xfrm>
            <a:off x="914400" y="3218557"/>
            <a:ext cx="12753975" cy="147816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92195"/>
              </a:lnSpc>
              <a:buNone/>
            </a:pPr>
            <a:r>
              <a:rPr lang="en-US" sz="5400" b="1" kern="0" spc="-108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Anything on your mind we haven't covered?</a:t>
            </a:r>
            <a:endParaRPr lang="en-US" sz="5400" dirty="0"/>
          </a:p>
        </p:txBody>
      </p:sp>
      <p:sp>
        <p:nvSpPr>
          <p:cNvPr id="4" name="Shape 2"/>
          <p:cNvSpPr/>
          <p:nvPr/>
        </p:nvSpPr>
        <p:spPr>
          <a:xfrm>
            <a:off x="914400" y="5134868"/>
            <a:ext cx="13335000" cy="2276475"/>
          </a:xfrm>
          <a:prstGeom prst="roundRect">
            <a:avLst>
              <a:gd name="adj" fmla="val 7531"/>
            </a:avLst>
          </a:prstGeom>
          <a:solidFill>
            <a:srgbClr val="FFFFFF">
              <a:alpha val="5000"/>
            </a:srgbClr>
          </a:solidFill>
          <a:ln w="9525">
            <a:solidFill>
              <a:srgbClr val="FFFFFF">
                <a:alpha val="14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1400175" y="5563493"/>
            <a:ext cx="13599795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 a scale of 1–10, how are we doing?</a:t>
            </a:r>
            <a:endParaRPr lang="en-US" sz="2250" dirty="0"/>
          </a:p>
        </p:txBody>
      </p:sp>
      <p:sp>
        <p:nvSpPr>
          <p:cNvPr id="6" name="Text 4"/>
          <p:cNvSpPr/>
          <p:nvPr/>
        </p:nvSpPr>
        <p:spPr>
          <a:xfrm>
            <a:off x="1400175" y="5982593"/>
            <a:ext cx="13599795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FFFFFF">
                    <a:alpha val="66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what would make it a 10?</a:t>
            </a:r>
            <a:endParaRPr lang="en-US" sz="1800" dirty="0"/>
          </a:p>
        </p:txBody>
      </p:sp>
      <p:sp>
        <p:nvSpPr>
          <p:cNvPr id="7" name="Shape 5"/>
          <p:cNvSpPr/>
          <p:nvPr/>
        </p:nvSpPr>
        <p:spPr>
          <a:xfrm>
            <a:off x="1400175" y="6554093"/>
            <a:ext cx="12363450" cy="13335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CB4040">
                  <a:alpha val="100000"/>
                </a:srgbClr>
              </a:gs>
              <a:gs pos="50000">
                <a:srgbClr val="C7820A">
                  <a:alpha val="100000"/>
                </a:srgbClr>
              </a:gs>
              <a:gs pos="100000">
                <a:srgbClr val="3F8F32">
                  <a:alpha val="100000"/>
                </a:srgbClr>
              </a:gs>
            </a:gsLst>
            <a:lin ang="0" scaled="0"/>
          </a:gra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1400175" y="6782693"/>
            <a:ext cx="1143595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>
                    <a:alpha val="5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— Not great</a:t>
            </a:r>
            <a:endParaRPr lang="en-US" sz="1350" dirty="0"/>
          </a:p>
        </p:txBody>
      </p:sp>
      <p:sp>
        <p:nvSpPr>
          <p:cNvPr id="9" name="Text 7"/>
          <p:cNvSpPr/>
          <p:nvPr/>
        </p:nvSpPr>
        <p:spPr>
          <a:xfrm>
            <a:off x="11958042" y="6782693"/>
            <a:ext cx="1986141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>
                    <a:alpha val="5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 — Couldn't be better</a:t>
            </a:r>
            <a:endParaRPr lang="en-US" sz="135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57250" y="704850"/>
            <a:ext cx="18230850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350" b="1" kern="0" spc="216" dirty="0">
                <a:solidFill>
                  <a:srgbClr val="2A7F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 06</a:t>
            </a:r>
            <a:endParaRPr lang="en-US" sz="1350" dirty="0"/>
          </a:p>
        </p:txBody>
      </p:sp>
      <p:sp>
        <p:nvSpPr>
          <p:cNvPr id="3" name="Text 1"/>
          <p:cNvSpPr/>
          <p:nvPr/>
        </p:nvSpPr>
        <p:spPr>
          <a:xfrm>
            <a:off x="857250" y="981075"/>
            <a:ext cx="18230850" cy="590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3750" b="1" kern="0" spc="-75" dirty="0">
                <a:solidFill>
                  <a:srgbClr val="1924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Next Steps &amp; Action Items</a:t>
            </a:r>
            <a:endParaRPr lang="en-US" sz="3750" dirty="0"/>
          </a:p>
        </p:txBody>
      </p:sp>
      <p:sp>
        <p:nvSpPr>
          <p:cNvPr id="4" name="Shape 2"/>
          <p:cNvSpPr/>
          <p:nvPr/>
        </p:nvSpPr>
        <p:spPr>
          <a:xfrm>
            <a:off x="857250" y="1800225"/>
            <a:ext cx="16573500" cy="6677025"/>
          </a:xfrm>
          <a:prstGeom prst="roundRect">
            <a:avLst>
              <a:gd name="adj" fmla="val 1997"/>
            </a:avLst>
          </a:prstGeom>
          <a:ln w="9525">
            <a:solidFill>
              <a:srgbClr val="E4E9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866775" y="1809750"/>
            <a:ext cx="16554450" cy="466725"/>
          </a:xfrm>
          <a:prstGeom prst="rect">
            <a:avLst/>
          </a:prstGeom>
          <a:solidFill>
            <a:srgbClr val="F5F8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1152525" y="1962150"/>
            <a:ext cx="9433679" cy="2000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125" b="1" kern="0" spc="90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DECISION / ACTION ITEM</a:t>
            </a:r>
            <a:endParaRPr lang="en-US" sz="1125" dirty="0"/>
          </a:p>
        </p:txBody>
      </p:sp>
      <p:sp>
        <p:nvSpPr>
          <p:cNvPr id="7" name="Text 5"/>
          <p:cNvSpPr/>
          <p:nvPr/>
        </p:nvSpPr>
        <p:spPr>
          <a:xfrm>
            <a:off x="9728597" y="1962150"/>
            <a:ext cx="4288244" cy="2000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125" b="1" kern="0" spc="90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OWNER</a:t>
            </a:r>
            <a:endParaRPr lang="en-US" sz="1125" dirty="0"/>
          </a:p>
        </p:txBody>
      </p:sp>
      <p:sp>
        <p:nvSpPr>
          <p:cNvPr id="8" name="Text 6"/>
          <p:cNvSpPr/>
          <p:nvPr/>
        </p:nvSpPr>
        <p:spPr>
          <a:xfrm>
            <a:off x="13627001" y="1962150"/>
            <a:ext cx="3859322" cy="2000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125" b="1" kern="0" spc="90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DUE</a:t>
            </a:r>
            <a:endParaRPr lang="en-US" sz="1125" dirty="0"/>
          </a:p>
        </p:txBody>
      </p:sp>
      <p:sp>
        <p:nvSpPr>
          <p:cNvPr id="9" name="Shape 7"/>
          <p:cNvSpPr/>
          <p:nvPr/>
        </p:nvSpPr>
        <p:spPr>
          <a:xfrm>
            <a:off x="866775" y="2276475"/>
            <a:ext cx="16554450" cy="9525"/>
          </a:xfrm>
          <a:prstGeom prst="rect">
            <a:avLst/>
          </a:prstGeom>
          <a:solidFill>
            <a:srgbClr val="E4E9E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1152525" y="2519363"/>
            <a:ext cx="9433679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Action item ]</a:t>
            </a:r>
            <a:endParaRPr lang="en-US" sz="1725" dirty="0"/>
          </a:p>
        </p:txBody>
      </p:sp>
      <p:sp>
        <p:nvSpPr>
          <p:cNvPr id="11" name="Text 9"/>
          <p:cNvSpPr/>
          <p:nvPr/>
        </p:nvSpPr>
        <p:spPr>
          <a:xfrm>
            <a:off x="9728597" y="2514600"/>
            <a:ext cx="4288244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575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Owner ]</a:t>
            </a:r>
            <a:endParaRPr lang="en-US" sz="1575" dirty="0"/>
          </a:p>
        </p:txBody>
      </p:sp>
      <p:sp>
        <p:nvSpPr>
          <p:cNvPr id="12" name="Text 10"/>
          <p:cNvSpPr/>
          <p:nvPr/>
        </p:nvSpPr>
        <p:spPr>
          <a:xfrm>
            <a:off x="13627001" y="2533650"/>
            <a:ext cx="3859322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Date ]</a:t>
            </a:r>
            <a:endParaRPr lang="en-US" sz="1575" dirty="0"/>
          </a:p>
        </p:txBody>
      </p:sp>
      <p:sp>
        <p:nvSpPr>
          <p:cNvPr id="13" name="Shape 11"/>
          <p:cNvSpPr/>
          <p:nvPr/>
        </p:nvSpPr>
        <p:spPr>
          <a:xfrm>
            <a:off x="866775" y="3009900"/>
            <a:ext cx="16554450" cy="733425"/>
          </a:xfrm>
          <a:prstGeom prst="rect">
            <a:avLst/>
          </a:prstGeom>
          <a:solidFill>
            <a:srgbClr val="F5F8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Shape 12"/>
          <p:cNvSpPr/>
          <p:nvPr/>
        </p:nvSpPr>
        <p:spPr>
          <a:xfrm>
            <a:off x="866775" y="3009900"/>
            <a:ext cx="16554450" cy="9525"/>
          </a:xfrm>
          <a:prstGeom prst="rect">
            <a:avLst/>
          </a:prstGeom>
          <a:solidFill>
            <a:srgbClr val="E4E9E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1152525" y="3252788"/>
            <a:ext cx="9433679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Action item ]</a:t>
            </a:r>
            <a:endParaRPr lang="en-US" sz="1725" dirty="0"/>
          </a:p>
        </p:txBody>
      </p:sp>
      <p:sp>
        <p:nvSpPr>
          <p:cNvPr id="16" name="Text 14"/>
          <p:cNvSpPr/>
          <p:nvPr/>
        </p:nvSpPr>
        <p:spPr>
          <a:xfrm>
            <a:off x="9728597" y="3248025"/>
            <a:ext cx="4288244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575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Owner ]</a:t>
            </a:r>
            <a:endParaRPr lang="en-US" sz="1575" dirty="0"/>
          </a:p>
        </p:txBody>
      </p:sp>
      <p:sp>
        <p:nvSpPr>
          <p:cNvPr id="17" name="Text 15"/>
          <p:cNvSpPr/>
          <p:nvPr/>
        </p:nvSpPr>
        <p:spPr>
          <a:xfrm>
            <a:off x="13627001" y="3267075"/>
            <a:ext cx="3859322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Date ]</a:t>
            </a:r>
            <a:endParaRPr lang="en-US" sz="1575" dirty="0"/>
          </a:p>
        </p:txBody>
      </p:sp>
      <p:sp>
        <p:nvSpPr>
          <p:cNvPr id="18" name="Shape 16"/>
          <p:cNvSpPr/>
          <p:nvPr/>
        </p:nvSpPr>
        <p:spPr>
          <a:xfrm>
            <a:off x="866775" y="3743325"/>
            <a:ext cx="16554450" cy="9525"/>
          </a:xfrm>
          <a:prstGeom prst="rect">
            <a:avLst/>
          </a:prstGeom>
          <a:solidFill>
            <a:srgbClr val="E4E9E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1152525" y="3986213"/>
            <a:ext cx="9433679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Action item ]</a:t>
            </a:r>
            <a:endParaRPr lang="en-US" sz="1725" dirty="0"/>
          </a:p>
        </p:txBody>
      </p:sp>
      <p:sp>
        <p:nvSpPr>
          <p:cNvPr id="20" name="Text 18"/>
          <p:cNvSpPr/>
          <p:nvPr/>
        </p:nvSpPr>
        <p:spPr>
          <a:xfrm>
            <a:off x="9728597" y="3981450"/>
            <a:ext cx="4288244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575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Owner ]</a:t>
            </a:r>
            <a:endParaRPr lang="en-US" sz="1575" dirty="0"/>
          </a:p>
        </p:txBody>
      </p:sp>
      <p:sp>
        <p:nvSpPr>
          <p:cNvPr id="21" name="Text 19"/>
          <p:cNvSpPr/>
          <p:nvPr/>
        </p:nvSpPr>
        <p:spPr>
          <a:xfrm>
            <a:off x="13627001" y="4000500"/>
            <a:ext cx="3859322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Date ]</a:t>
            </a:r>
            <a:endParaRPr lang="en-US" sz="1575" dirty="0"/>
          </a:p>
        </p:txBody>
      </p:sp>
      <p:sp>
        <p:nvSpPr>
          <p:cNvPr id="22" name="Shape 20"/>
          <p:cNvSpPr/>
          <p:nvPr/>
        </p:nvSpPr>
        <p:spPr>
          <a:xfrm>
            <a:off x="866775" y="4476750"/>
            <a:ext cx="16554450" cy="733425"/>
          </a:xfrm>
          <a:prstGeom prst="rect">
            <a:avLst/>
          </a:prstGeom>
          <a:solidFill>
            <a:srgbClr val="F5F8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Shape 21"/>
          <p:cNvSpPr/>
          <p:nvPr/>
        </p:nvSpPr>
        <p:spPr>
          <a:xfrm>
            <a:off x="866775" y="4476750"/>
            <a:ext cx="16554450" cy="9525"/>
          </a:xfrm>
          <a:prstGeom prst="rect">
            <a:avLst/>
          </a:prstGeom>
          <a:solidFill>
            <a:srgbClr val="E4E9E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/>
          <p:nvPr/>
        </p:nvSpPr>
        <p:spPr>
          <a:xfrm>
            <a:off x="1152525" y="4719638"/>
            <a:ext cx="9433679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Action item ]</a:t>
            </a:r>
            <a:endParaRPr lang="en-US" sz="1725" dirty="0"/>
          </a:p>
        </p:txBody>
      </p:sp>
      <p:sp>
        <p:nvSpPr>
          <p:cNvPr id="25" name="Text 23"/>
          <p:cNvSpPr/>
          <p:nvPr/>
        </p:nvSpPr>
        <p:spPr>
          <a:xfrm>
            <a:off x="9728597" y="4714875"/>
            <a:ext cx="4288244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575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Owner ]</a:t>
            </a:r>
            <a:endParaRPr lang="en-US" sz="1575" dirty="0"/>
          </a:p>
        </p:txBody>
      </p:sp>
      <p:sp>
        <p:nvSpPr>
          <p:cNvPr id="26" name="Text 24"/>
          <p:cNvSpPr/>
          <p:nvPr/>
        </p:nvSpPr>
        <p:spPr>
          <a:xfrm>
            <a:off x="13627001" y="4733925"/>
            <a:ext cx="3859322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Date ]</a:t>
            </a:r>
            <a:endParaRPr lang="en-US" sz="1575" dirty="0"/>
          </a:p>
        </p:txBody>
      </p:sp>
      <p:sp>
        <p:nvSpPr>
          <p:cNvPr id="27" name="Shape 25"/>
          <p:cNvSpPr/>
          <p:nvPr/>
        </p:nvSpPr>
        <p:spPr>
          <a:xfrm>
            <a:off x="857250" y="8724900"/>
            <a:ext cx="16573500" cy="857250"/>
          </a:xfrm>
          <a:prstGeom prst="roundRect">
            <a:avLst>
              <a:gd name="adj" fmla="val 15556"/>
            </a:avLst>
          </a:prstGeom>
          <a:solidFill>
            <a:srgbClr val="16222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8" name="Text 26"/>
          <p:cNvSpPr/>
          <p:nvPr/>
        </p:nvSpPr>
        <p:spPr>
          <a:xfrm>
            <a:off x="1238250" y="9058275"/>
            <a:ext cx="1674763" cy="228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275" b="1" kern="0" spc="204" dirty="0">
                <a:solidFill>
                  <a:srgbClr val="2A7F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NEXT MEETING</a:t>
            </a:r>
            <a:endParaRPr lang="en-US" sz="1275" dirty="0"/>
          </a:p>
        </p:txBody>
      </p:sp>
      <p:sp>
        <p:nvSpPr>
          <p:cNvPr id="29" name="Text 27"/>
          <p:cNvSpPr/>
          <p:nvPr/>
        </p:nvSpPr>
        <p:spPr>
          <a:xfrm>
            <a:off x="14603909" y="8991600"/>
            <a:ext cx="2690426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FFFFFF">
                    <a:alpha val="6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Next review date ]</a:t>
            </a:r>
            <a:endParaRPr lang="en-US" sz="22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14400" y="762000"/>
            <a:ext cx="5165244" cy="2476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425" b="1" kern="0" spc="228" dirty="0">
                <a:solidFill>
                  <a:srgbClr val="2A7F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AGENDA</a:t>
            </a:r>
            <a:endParaRPr lang="en-US" sz="1425" dirty="0"/>
          </a:p>
        </p:txBody>
      </p:sp>
      <p:sp>
        <p:nvSpPr>
          <p:cNvPr id="3" name="Text 1"/>
          <p:cNvSpPr/>
          <p:nvPr/>
        </p:nvSpPr>
        <p:spPr>
          <a:xfrm>
            <a:off x="914400" y="1066800"/>
            <a:ext cx="5165244" cy="6286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l">
              <a:buNone/>
            </a:pPr>
            <a:r>
              <a:rPr lang="en-US" sz="4050" b="1" kern="0" spc="-81" dirty="0">
                <a:solidFill>
                  <a:srgbClr val="1924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Today's Conversation</a:t>
            </a:r>
            <a:endParaRPr lang="en-US" sz="4050" dirty="0"/>
          </a:p>
        </p:txBody>
      </p:sp>
      <p:sp>
        <p:nvSpPr>
          <p:cNvPr id="4" name="Shape 2"/>
          <p:cNvSpPr/>
          <p:nvPr/>
        </p:nvSpPr>
        <p:spPr>
          <a:xfrm>
            <a:off x="14672816" y="1123950"/>
            <a:ext cx="2700784" cy="533400"/>
          </a:xfrm>
          <a:prstGeom prst="roundRect">
            <a:avLst>
              <a:gd name="adj" fmla="val 50000"/>
            </a:avLst>
          </a:prstGeom>
          <a:solidFill>
            <a:srgbClr val="EAF3F8"/>
          </a:solidFill>
          <a:ln w="9525">
            <a:solidFill>
              <a:srgbClr val="2A7FA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14910941" y="1343025"/>
            <a:ext cx="95250" cy="95250"/>
          </a:xfrm>
          <a:prstGeom prst="ellipse">
            <a:avLst/>
          </a:prstGeom>
          <a:solidFill>
            <a:srgbClr val="2A7FA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15120490" y="1295402"/>
            <a:ext cx="2253109" cy="2095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1D639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Estimated 60 minutes</a:t>
            </a:r>
            <a:endParaRPr lang="en-US" sz="1650" dirty="0"/>
          </a:p>
        </p:txBody>
      </p:sp>
      <p:sp>
        <p:nvSpPr>
          <p:cNvPr id="7" name="Shape 5"/>
          <p:cNvSpPr/>
          <p:nvPr/>
        </p:nvSpPr>
        <p:spPr>
          <a:xfrm>
            <a:off x="914400" y="2481266"/>
            <a:ext cx="4400550" cy="609600"/>
          </a:xfrm>
          <a:prstGeom prst="roundRect">
            <a:avLst>
              <a:gd name="adj" fmla="val 18750"/>
            </a:avLst>
          </a:prstGeom>
          <a:solidFill>
            <a:srgbClr val="F5F8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1123950" y="2662241"/>
            <a:ext cx="476250" cy="285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2A7F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1650" dirty="0"/>
          </a:p>
        </p:txBody>
      </p:sp>
      <p:sp>
        <p:nvSpPr>
          <p:cNvPr id="9" name="Text 7"/>
          <p:cNvSpPr/>
          <p:nvPr/>
        </p:nvSpPr>
        <p:spPr>
          <a:xfrm>
            <a:off x="1714500" y="2652716"/>
            <a:ext cx="2962513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924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Metrics &amp; Security Posture</a:t>
            </a:r>
            <a:endParaRPr lang="en-US" sz="1800" dirty="0"/>
          </a:p>
        </p:txBody>
      </p:sp>
      <p:sp>
        <p:nvSpPr>
          <p:cNvPr id="10" name="Shape 8"/>
          <p:cNvSpPr/>
          <p:nvPr/>
        </p:nvSpPr>
        <p:spPr>
          <a:xfrm>
            <a:off x="5657850" y="2481268"/>
            <a:ext cx="4400550" cy="609600"/>
          </a:xfrm>
          <a:prstGeom prst="roundRect">
            <a:avLst>
              <a:gd name="adj" fmla="val 18750"/>
            </a:avLst>
          </a:prstGeom>
          <a:solidFill>
            <a:srgbClr val="F5F8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5867400" y="2662241"/>
            <a:ext cx="476250" cy="285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2A7F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1650" dirty="0"/>
          </a:p>
        </p:txBody>
      </p:sp>
      <p:sp>
        <p:nvSpPr>
          <p:cNvPr id="12" name="Text 10"/>
          <p:cNvSpPr/>
          <p:nvPr/>
        </p:nvSpPr>
        <p:spPr>
          <a:xfrm>
            <a:off x="6457950" y="2652716"/>
            <a:ext cx="2096482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924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Business Check-In</a:t>
            </a:r>
            <a:endParaRPr lang="en-US" sz="1800" dirty="0"/>
          </a:p>
        </p:txBody>
      </p:sp>
      <p:sp>
        <p:nvSpPr>
          <p:cNvPr id="13" name="Shape 11"/>
          <p:cNvSpPr/>
          <p:nvPr/>
        </p:nvSpPr>
        <p:spPr>
          <a:xfrm>
            <a:off x="914400" y="3224216"/>
            <a:ext cx="4400550" cy="609600"/>
          </a:xfrm>
          <a:prstGeom prst="roundRect">
            <a:avLst>
              <a:gd name="adj" fmla="val 18750"/>
            </a:avLst>
          </a:prstGeom>
          <a:solidFill>
            <a:srgbClr val="F5F8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1123950" y="3405191"/>
            <a:ext cx="476250" cy="285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2A7F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1650" dirty="0"/>
          </a:p>
        </p:txBody>
      </p:sp>
      <p:sp>
        <p:nvSpPr>
          <p:cNvPr id="15" name="Text 13"/>
          <p:cNvSpPr/>
          <p:nvPr/>
        </p:nvSpPr>
        <p:spPr>
          <a:xfrm>
            <a:off x="1714500" y="3395666"/>
            <a:ext cx="2273454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924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Roadmap Review</a:t>
            </a:r>
            <a:endParaRPr lang="en-US" sz="1800" dirty="0"/>
          </a:p>
        </p:txBody>
      </p:sp>
      <p:sp>
        <p:nvSpPr>
          <p:cNvPr id="16" name="Shape 14"/>
          <p:cNvSpPr/>
          <p:nvPr/>
        </p:nvSpPr>
        <p:spPr>
          <a:xfrm>
            <a:off x="5657850" y="3224218"/>
            <a:ext cx="4400550" cy="609600"/>
          </a:xfrm>
          <a:prstGeom prst="roundRect">
            <a:avLst>
              <a:gd name="adj" fmla="val 18750"/>
            </a:avLst>
          </a:prstGeom>
          <a:solidFill>
            <a:srgbClr val="F5F8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5867400" y="3405191"/>
            <a:ext cx="476250" cy="285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2A7F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1650" dirty="0"/>
          </a:p>
        </p:txBody>
      </p:sp>
      <p:sp>
        <p:nvSpPr>
          <p:cNvPr id="18" name="Text 16"/>
          <p:cNvSpPr/>
          <p:nvPr/>
        </p:nvSpPr>
        <p:spPr>
          <a:xfrm>
            <a:off x="6457950" y="3395666"/>
            <a:ext cx="1644804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924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Strategic Topic</a:t>
            </a:r>
            <a:endParaRPr lang="en-US" sz="1800" dirty="0"/>
          </a:p>
        </p:txBody>
      </p:sp>
      <p:sp>
        <p:nvSpPr>
          <p:cNvPr id="19" name="Shape 17"/>
          <p:cNvSpPr/>
          <p:nvPr/>
        </p:nvSpPr>
        <p:spPr>
          <a:xfrm>
            <a:off x="914400" y="3967166"/>
            <a:ext cx="4400550" cy="609600"/>
          </a:xfrm>
          <a:prstGeom prst="roundRect">
            <a:avLst>
              <a:gd name="adj" fmla="val 18750"/>
            </a:avLst>
          </a:prstGeom>
          <a:solidFill>
            <a:srgbClr val="F5F8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1123950" y="4148141"/>
            <a:ext cx="476250" cy="285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2A7F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</a:t>
            </a:r>
            <a:endParaRPr lang="en-US" sz="1650" dirty="0"/>
          </a:p>
        </p:txBody>
      </p:sp>
      <p:sp>
        <p:nvSpPr>
          <p:cNvPr id="21" name="Text 19"/>
          <p:cNvSpPr/>
          <p:nvPr/>
        </p:nvSpPr>
        <p:spPr>
          <a:xfrm>
            <a:off x="1714500" y="4138616"/>
            <a:ext cx="1900848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924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Open Discussion</a:t>
            </a:r>
            <a:endParaRPr lang="en-US" sz="1800" dirty="0"/>
          </a:p>
        </p:txBody>
      </p:sp>
      <p:sp>
        <p:nvSpPr>
          <p:cNvPr id="22" name="Shape 20"/>
          <p:cNvSpPr/>
          <p:nvPr/>
        </p:nvSpPr>
        <p:spPr>
          <a:xfrm>
            <a:off x="5657850" y="3967168"/>
            <a:ext cx="4400550" cy="609600"/>
          </a:xfrm>
          <a:prstGeom prst="roundRect">
            <a:avLst>
              <a:gd name="adj" fmla="val 18750"/>
            </a:avLst>
          </a:prstGeom>
          <a:solidFill>
            <a:srgbClr val="F5F8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5867400" y="4148141"/>
            <a:ext cx="476250" cy="285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2A7F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06</a:t>
            </a:r>
            <a:endParaRPr lang="en-US" sz="1650" dirty="0"/>
          </a:p>
        </p:txBody>
      </p:sp>
      <p:sp>
        <p:nvSpPr>
          <p:cNvPr id="24" name="Text 22"/>
          <p:cNvSpPr/>
          <p:nvPr/>
        </p:nvSpPr>
        <p:spPr>
          <a:xfrm>
            <a:off x="6457950" y="4138616"/>
            <a:ext cx="1194346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924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Next Steps</a:t>
            </a:r>
            <a:endParaRPr lang="en-US" sz="1800" dirty="0"/>
          </a:p>
        </p:txBody>
      </p:sp>
      <p:sp>
        <p:nvSpPr>
          <p:cNvPr id="25" name="Shape 23"/>
          <p:cNvSpPr/>
          <p:nvPr/>
        </p:nvSpPr>
        <p:spPr>
          <a:xfrm>
            <a:off x="10439400" y="2038350"/>
            <a:ext cx="6934200" cy="6772275"/>
          </a:xfrm>
          <a:prstGeom prst="roundRect">
            <a:avLst>
              <a:gd name="adj" fmla="val 2250"/>
            </a:avLst>
          </a:prstGeom>
          <a:solidFill>
            <a:srgbClr val="16222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10858500" y="4606230"/>
            <a:ext cx="6705600" cy="228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275" b="1" kern="0" spc="204" dirty="0">
                <a:solidFill>
                  <a:srgbClr val="2A7F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QUARTER'S STRATEGIC TOPIC</a:t>
            </a:r>
            <a:endParaRPr lang="en-US" sz="1275" dirty="0"/>
          </a:p>
        </p:txBody>
      </p:sp>
      <p:sp>
        <p:nvSpPr>
          <p:cNvPr id="27" name="Text 25"/>
          <p:cNvSpPr/>
          <p:nvPr/>
        </p:nvSpPr>
        <p:spPr>
          <a:xfrm>
            <a:off x="10858500" y="4987230"/>
            <a:ext cx="6705600" cy="46479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99556"/>
              </a:lnSpc>
              <a:buNone/>
            </a:pPr>
            <a:r>
              <a:rPr lang="en-US" sz="3000" b="1" kern="0" spc="-3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Security Deep Dive</a:t>
            </a:r>
            <a:endParaRPr lang="en-US" sz="3000" dirty="0"/>
          </a:p>
        </p:txBody>
      </p:sp>
      <p:sp>
        <p:nvSpPr>
          <p:cNvPr id="28" name="Text 26"/>
          <p:cNvSpPr/>
          <p:nvPr/>
        </p:nvSpPr>
        <p:spPr>
          <a:xfrm>
            <a:off x="10858500" y="5585371"/>
            <a:ext cx="6278880" cy="695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27778"/>
              </a:lnSpc>
              <a:buNone/>
            </a:pPr>
            <a:r>
              <a:rPr lang="en-US" sz="1725" dirty="0">
                <a:solidFill>
                  <a:srgbClr val="FFFFFF">
                    <a:alpha val="72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Threat landscape, stack changes, phishing-simulation results, and where AI &amp; automation can take us next.</a:t>
            </a:r>
            <a:endParaRPr lang="en-US" sz="1725" dirty="0"/>
          </a:p>
        </p:txBody>
      </p:sp>
      <p:sp>
        <p:nvSpPr>
          <p:cNvPr id="29" name="Shape 27"/>
          <p:cNvSpPr/>
          <p:nvPr/>
        </p:nvSpPr>
        <p:spPr>
          <a:xfrm>
            <a:off x="914400" y="9153525"/>
            <a:ext cx="16459200" cy="9525"/>
          </a:xfrm>
          <a:prstGeom prst="rect">
            <a:avLst/>
          </a:prstGeom>
          <a:solidFill>
            <a:srgbClr val="E4E9E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0" name="Text 28"/>
          <p:cNvSpPr/>
          <p:nvPr/>
        </p:nvSpPr>
        <p:spPr>
          <a:xfrm>
            <a:off x="914400" y="9353550"/>
            <a:ext cx="3146033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TechFlow IT — Strategic Business Review</a:t>
            </a:r>
            <a:endParaRPr lang="en-US" sz="1200" dirty="0"/>
          </a:p>
        </p:txBody>
      </p:sp>
      <p:sp>
        <p:nvSpPr>
          <p:cNvPr id="31" name="Text 29"/>
          <p:cNvSpPr/>
          <p:nvPr/>
        </p:nvSpPr>
        <p:spPr>
          <a:xfrm>
            <a:off x="15433774" y="9353550"/>
            <a:ext cx="2133808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Meridian Logistics · Q2 2026</a:t>
            </a:r>
            <a:endParaRPr lang="en-US" sz="1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62000" y="609600"/>
            <a:ext cx="7511385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350" b="1" kern="0" spc="216" dirty="0">
                <a:solidFill>
                  <a:srgbClr val="2A7F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 01</a:t>
            </a:r>
            <a:endParaRPr lang="en-US" sz="1350" dirty="0"/>
          </a:p>
        </p:txBody>
      </p:sp>
      <p:sp>
        <p:nvSpPr>
          <p:cNvPr id="3" name="Text 1"/>
          <p:cNvSpPr/>
          <p:nvPr/>
        </p:nvSpPr>
        <p:spPr>
          <a:xfrm>
            <a:off x="762000" y="885825"/>
            <a:ext cx="7511385" cy="5524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3450" b="1" kern="0" spc="-69" dirty="0">
                <a:solidFill>
                  <a:srgbClr val="1924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Metrics Snapshot &amp; Security Posture</a:t>
            </a:r>
            <a:endParaRPr lang="en-US" sz="3450" dirty="0"/>
          </a:p>
        </p:txBody>
      </p:sp>
      <p:sp>
        <p:nvSpPr>
          <p:cNvPr id="4" name="Text 2"/>
          <p:cNvSpPr/>
          <p:nvPr/>
        </p:nvSpPr>
        <p:spPr>
          <a:xfrm>
            <a:off x="15934134" y="1200150"/>
            <a:ext cx="1751052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Apr 1 – Jun 30, 2026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762000" y="1647825"/>
            <a:ext cx="4048125" cy="1468636"/>
          </a:xfrm>
          <a:prstGeom prst="roundRect">
            <a:avLst>
              <a:gd name="adj" fmla="val 9080"/>
            </a:avLst>
          </a:prstGeom>
          <a:solidFill>
            <a:srgbClr val="F5F8FA"/>
          </a:solidFill>
          <a:ln w="9525">
            <a:solidFill>
              <a:srgbClr val="E4E9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1038225" y="1885950"/>
            <a:ext cx="3845243" cy="228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275" b="1" kern="0" spc="77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TICKETS OPENED / CLOSED</a:t>
            </a:r>
            <a:endParaRPr lang="en-US" sz="1275" dirty="0"/>
          </a:p>
        </p:txBody>
      </p:sp>
      <p:sp>
        <p:nvSpPr>
          <p:cNvPr id="7" name="Text 5"/>
          <p:cNvSpPr/>
          <p:nvPr/>
        </p:nvSpPr>
        <p:spPr>
          <a:xfrm>
            <a:off x="1038225" y="2133600"/>
            <a:ext cx="3845243" cy="58281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95333"/>
              </a:lnSpc>
              <a:buNone/>
            </a:pPr>
            <a:r>
              <a:rPr lang="en-US" sz="3900" b="1" dirty="0">
                <a:solidFill>
                  <a:srgbClr val="1924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142 / 138</a:t>
            </a:r>
            <a:endParaRPr lang="en-US" sz="3900" dirty="0"/>
          </a:p>
        </p:txBody>
      </p:sp>
      <p:sp>
        <p:nvSpPr>
          <p:cNvPr id="8" name="Text 6"/>
          <p:cNvSpPr/>
          <p:nvPr/>
        </p:nvSpPr>
        <p:spPr>
          <a:xfrm>
            <a:off x="1038225" y="2678311"/>
            <a:ext cx="3845243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3F8F3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97% closed in-period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5000625" y="1647825"/>
            <a:ext cx="4048125" cy="1468636"/>
          </a:xfrm>
          <a:prstGeom prst="roundRect">
            <a:avLst>
              <a:gd name="adj" fmla="val 9080"/>
            </a:avLst>
          </a:prstGeom>
          <a:solidFill>
            <a:srgbClr val="F5F8FA"/>
          </a:solidFill>
          <a:ln w="9525">
            <a:solidFill>
              <a:srgbClr val="E4E9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5276850" y="1885950"/>
            <a:ext cx="3845243" cy="228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275" b="1" kern="0" spc="77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SLA COMPLIANCE</a:t>
            </a:r>
            <a:endParaRPr lang="en-US" sz="1275" dirty="0"/>
          </a:p>
        </p:txBody>
      </p:sp>
      <p:sp>
        <p:nvSpPr>
          <p:cNvPr id="11" name="Text 9"/>
          <p:cNvSpPr/>
          <p:nvPr/>
        </p:nvSpPr>
        <p:spPr>
          <a:xfrm>
            <a:off x="5276850" y="2133600"/>
            <a:ext cx="3845243" cy="58281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95333"/>
              </a:lnSpc>
              <a:buNone/>
            </a:pPr>
            <a:r>
              <a:rPr lang="en-US" sz="3900" b="1" dirty="0">
                <a:solidFill>
                  <a:srgbClr val="1924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97.4%</a:t>
            </a:r>
            <a:endParaRPr lang="en-US" sz="3900" dirty="0"/>
          </a:p>
        </p:txBody>
      </p:sp>
      <p:sp>
        <p:nvSpPr>
          <p:cNvPr id="12" name="Text 10"/>
          <p:cNvSpPr/>
          <p:nvPr/>
        </p:nvSpPr>
        <p:spPr>
          <a:xfrm>
            <a:off x="5276850" y="2678311"/>
            <a:ext cx="3845243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3F8F3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1.8 pts vs Q1</a:t>
            </a:r>
            <a:endParaRPr lang="en-US" sz="1350" dirty="0"/>
          </a:p>
        </p:txBody>
      </p:sp>
      <p:sp>
        <p:nvSpPr>
          <p:cNvPr id="13" name="Shape 11"/>
          <p:cNvSpPr/>
          <p:nvPr/>
        </p:nvSpPr>
        <p:spPr>
          <a:xfrm>
            <a:off x="9239250" y="1647825"/>
            <a:ext cx="4048125" cy="1468636"/>
          </a:xfrm>
          <a:prstGeom prst="roundRect">
            <a:avLst>
              <a:gd name="adj" fmla="val 9080"/>
            </a:avLst>
          </a:prstGeom>
          <a:solidFill>
            <a:srgbClr val="F5F8FA"/>
          </a:solidFill>
          <a:ln w="9525">
            <a:solidFill>
              <a:srgbClr val="E4E9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9515475" y="1885950"/>
            <a:ext cx="3845243" cy="228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275" b="1" kern="0" spc="77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AVG RESPONSE</a:t>
            </a:r>
            <a:endParaRPr lang="en-US" sz="1275" dirty="0"/>
          </a:p>
        </p:txBody>
      </p:sp>
      <p:sp>
        <p:nvSpPr>
          <p:cNvPr id="15" name="Text 13"/>
          <p:cNvSpPr/>
          <p:nvPr/>
        </p:nvSpPr>
        <p:spPr>
          <a:xfrm>
            <a:off x="9515475" y="2133600"/>
            <a:ext cx="3845243" cy="58281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95333"/>
              </a:lnSpc>
              <a:buNone/>
            </a:pPr>
            <a:r>
              <a:rPr lang="en-US" sz="3900" b="1" dirty="0">
                <a:solidFill>
                  <a:srgbClr val="1924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 min</a:t>
            </a:r>
            <a:endParaRPr lang="en-US" sz="3900" dirty="0"/>
          </a:p>
        </p:txBody>
      </p:sp>
      <p:sp>
        <p:nvSpPr>
          <p:cNvPr id="16" name="Text 14"/>
          <p:cNvSpPr/>
          <p:nvPr/>
        </p:nvSpPr>
        <p:spPr>
          <a:xfrm>
            <a:off x="9515475" y="2678311"/>
            <a:ext cx="3845243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3F8F3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▼ 3 min vs Q1</a:t>
            </a:r>
            <a:endParaRPr lang="en-US" sz="1350" dirty="0"/>
          </a:p>
        </p:txBody>
      </p:sp>
      <p:sp>
        <p:nvSpPr>
          <p:cNvPr id="17" name="Shape 15"/>
          <p:cNvSpPr/>
          <p:nvPr/>
        </p:nvSpPr>
        <p:spPr>
          <a:xfrm>
            <a:off x="13477875" y="1647825"/>
            <a:ext cx="4048125" cy="1468636"/>
          </a:xfrm>
          <a:prstGeom prst="roundRect">
            <a:avLst>
              <a:gd name="adj" fmla="val 9080"/>
            </a:avLst>
          </a:prstGeom>
          <a:solidFill>
            <a:srgbClr val="F5F8FA"/>
          </a:solidFill>
          <a:ln w="9525">
            <a:solidFill>
              <a:srgbClr val="E4E9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13754100" y="1885950"/>
            <a:ext cx="3845243" cy="228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275" b="1" kern="0" spc="77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AVG RESOLUTION</a:t>
            </a:r>
            <a:endParaRPr lang="en-US" sz="1275" dirty="0"/>
          </a:p>
        </p:txBody>
      </p:sp>
      <p:sp>
        <p:nvSpPr>
          <p:cNvPr id="19" name="Text 17"/>
          <p:cNvSpPr/>
          <p:nvPr/>
        </p:nvSpPr>
        <p:spPr>
          <a:xfrm>
            <a:off x="13754100" y="2133600"/>
            <a:ext cx="3845243" cy="58281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95333"/>
              </a:lnSpc>
              <a:buNone/>
            </a:pPr>
            <a:r>
              <a:rPr lang="en-US" sz="3900" b="1" dirty="0">
                <a:solidFill>
                  <a:srgbClr val="1924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4.2 hrs</a:t>
            </a:r>
            <a:endParaRPr lang="en-US" sz="3900" dirty="0"/>
          </a:p>
        </p:txBody>
      </p:sp>
      <p:sp>
        <p:nvSpPr>
          <p:cNvPr id="20" name="Text 18"/>
          <p:cNvSpPr/>
          <p:nvPr/>
        </p:nvSpPr>
        <p:spPr>
          <a:xfrm>
            <a:off x="13754100" y="2678311"/>
            <a:ext cx="3845243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▬ flat vs Q1</a:t>
            </a:r>
            <a:endParaRPr lang="en-US" sz="1350" dirty="0"/>
          </a:p>
        </p:txBody>
      </p:sp>
      <p:sp>
        <p:nvSpPr>
          <p:cNvPr id="21" name="Shape 19"/>
          <p:cNvSpPr/>
          <p:nvPr/>
        </p:nvSpPr>
        <p:spPr>
          <a:xfrm>
            <a:off x="762000" y="3402211"/>
            <a:ext cx="16764000" cy="6275189"/>
          </a:xfrm>
          <a:prstGeom prst="roundRect">
            <a:avLst>
              <a:gd name="adj" fmla="val 2125"/>
            </a:avLst>
          </a:prstGeom>
          <a:solidFill>
            <a:srgbClr val="FFFFFF"/>
          </a:solidFill>
          <a:ln w="9525">
            <a:solidFill>
              <a:srgbClr val="E4E9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Shape 20"/>
          <p:cNvSpPr/>
          <p:nvPr/>
        </p:nvSpPr>
        <p:spPr>
          <a:xfrm>
            <a:off x="771525" y="3411736"/>
            <a:ext cx="16744950" cy="714375"/>
          </a:xfrm>
          <a:prstGeom prst="rect">
            <a:avLst/>
          </a:prstGeom>
          <a:solidFill>
            <a:srgbClr val="16222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1038225" y="3635573"/>
            <a:ext cx="2410123" cy="3190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b="1" kern="0" spc="-18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Security Scorecard</a:t>
            </a:r>
            <a:endParaRPr lang="en-US" sz="1800" dirty="0"/>
          </a:p>
        </p:txBody>
      </p:sp>
      <p:sp>
        <p:nvSpPr>
          <p:cNvPr id="24" name="Shape 22"/>
          <p:cNvSpPr/>
          <p:nvPr/>
        </p:nvSpPr>
        <p:spPr>
          <a:xfrm>
            <a:off x="14839652" y="3583186"/>
            <a:ext cx="2410123" cy="371475"/>
          </a:xfrm>
          <a:prstGeom prst="roundRect">
            <a:avLst>
              <a:gd name="adj" fmla="val 50000"/>
            </a:avLst>
          </a:prstGeom>
          <a:solidFill>
            <a:srgbClr val="FFFFFF">
              <a:alpha val="1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15011102" y="3659386"/>
            <a:ext cx="536525" cy="257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3F8F3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●●●●</a:t>
            </a:r>
            <a:endParaRPr lang="en-US" sz="1500" dirty="0"/>
          </a:p>
        </p:txBody>
      </p:sp>
      <p:sp>
        <p:nvSpPr>
          <p:cNvPr id="26" name="Text 24"/>
          <p:cNvSpPr/>
          <p:nvPr/>
        </p:nvSpPr>
        <p:spPr>
          <a:xfrm>
            <a:off x="15566678" y="3659386"/>
            <a:ext cx="306437" cy="257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>
                    <a:alpha val="5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●●</a:t>
            </a:r>
            <a:endParaRPr lang="en-US" sz="1500" dirty="0"/>
          </a:p>
        </p:txBody>
      </p:sp>
      <p:sp>
        <p:nvSpPr>
          <p:cNvPr id="27" name="Text 25"/>
          <p:cNvSpPr/>
          <p:nvPr/>
        </p:nvSpPr>
        <p:spPr>
          <a:xfrm>
            <a:off x="15892165" y="3659386"/>
            <a:ext cx="1262360" cy="2476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of 6 in place</a:t>
            </a:r>
            <a:endParaRPr lang="en-US" sz="1500" dirty="0"/>
          </a:p>
        </p:txBody>
      </p:sp>
      <p:sp>
        <p:nvSpPr>
          <p:cNvPr id="28" name="Shape 26"/>
          <p:cNvSpPr/>
          <p:nvPr/>
        </p:nvSpPr>
        <p:spPr>
          <a:xfrm>
            <a:off x="771525" y="4516636"/>
            <a:ext cx="16744950" cy="19050"/>
          </a:xfrm>
          <a:prstGeom prst="rect">
            <a:avLst/>
          </a:prstGeom>
          <a:solidFill>
            <a:srgbClr val="E4E9E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1038225" y="4240411"/>
            <a:ext cx="4903961" cy="2000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125" b="1" kern="0" spc="90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COMPONENT</a:t>
            </a:r>
            <a:endParaRPr lang="en-US" sz="1125" dirty="0"/>
          </a:p>
        </p:txBody>
      </p:sp>
      <p:sp>
        <p:nvSpPr>
          <p:cNvPr id="30" name="Text 28"/>
          <p:cNvSpPr/>
          <p:nvPr/>
        </p:nvSpPr>
        <p:spPr>
          <a:xfrm>
            <a:off x="5496371" y="4240411"/>
            <a:ext cx="8916353" cy="2000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125" b="1" kern="0" spc="90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COVERAGE</a:t>
            </a:r>
            <a:endParaRPr lang="en-US" sz="1125" dirty="0"/>
          </a:p>
        </p:txBody>
      </p:sp>
      <p:sp>
        <p:nvSpPr>
          <p:cNvPr id="31" name="Text 29"/>
          <p:cNvSpPr/>
          <p:nvPr/>
        </p:nvSpPr>
        <p:spPr>
          <a:xfrm>
            <a:off x="13237384" y="4240411"/>
            <a:ext cx="4012391" cy="2000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r">
              <a:buNone/>
            </a:pPr>
            <a:r>
              <a:rPr lang="en-US" sz="1125" b="1" kern="0" spc="90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STATUS</a:t>
            </a:r>
            <a:endParaRPr lang="en-US" sz="1125" dirty="0"/>
          </a:p>
        </p:txBody>
      </p:sp>
      <p:sp>
        <p:nvSpPr>
          <p:cNvPr id="32" name="Shape 30"/>
          <p:cNvSpPr/>
          <p:nvPr/>
        </p:nvSpPr>
        <p:spPr>
          <a:xfrm>
            <a:off x="771525" y="5192911"/>
            <a:ext cx="16744950" cy="9525"/>
          </a:xfrm>
          <a:prstGeom prst="rect">
            <a:avLst/>
          </a:prstGeom>
          <a:solidFill>
            <a:srgbClr val="E4E9E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3" name="Text 31"/>
          <p:cNvSpPr/>
          <p:nvPr/>
        </p:nvSpPr>
        <p:spPr>
          <a:xfrm>
            <a:off x="1038225" y="4735711"/>
            <a:ext cx="4903961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1924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MFA</a:t>
            </a:r>
            <a:endParaRPr lang="en-US" sz="1725" dirty="0"/>
          </a:p>
        </p:txBody>
      </p:sp>
      <p:sp>
        <p:nvSpPr>
          <p:cNvPr id="34" name="Text 32"/>
          <p:cNvSpPr/>
          <p:nvPr/>
        </p:nvSpPr>
        <p:spPr>
          <a:xfrm>
            <a:off x="5496371" y="4735711"/>
            <a:ext cx="8916353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500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Enforced for 56 of 64 users</a:t>
            </a:r>
            <a:endParaRPr lang="en-US" sz="1500" dirty="0"/>
          </a:p>
        </p:txBody>
      </p:sp>
      <p:sp>
        <p:nvSpPr>
          <p:cNvPr id="35" name="Shape 33"/>
          <p:cNvSpPr/>
          <p:nvPr/>
        </p:nvSpPr>
        <p:spPr>
          <a:xfrm>
            <a:off x="16163479" y="4688086"/>
            <a:ext cx="1086296" cy="352425"/>
          </a:xfrm>
          <a:prstGeom prst="roundRect">
            <a:avLst>
              <a:gd name="adj" fmla="val 50000"/>
            </a:avLst>
          </a:prstGeom>
          <a:solidFill>
            <a:srgbClr val="3F8F32">
              <a:alpha val="1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6" name="Shape 34"/>
          <p:cNvSpPr/>
          <p:nvPr/>
        </p:nvSpPr>
        <p:spPr>
          <a:xfrm>
            <a:off x="16315879" y="4821436"/>
            <a:ext cx="85725" cy="85725"/>
          </a:xfrm>
          <a:prstGeom prst="ellipse">
            <a:avLst/>
          </a:prstGeom>
          <a:solidFill>
            <a:srgbClr val="3F8F3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7" name="Text 35"/>
          <p:cNvSpPr/>
          <p:nvPr/>
        </p:nvSpPr>
        <p:spPr>
          <a:xfrm>
            <a:off x="16477804" y="4764286"/>
            <a:ext cx="695771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r">
              <a:buNone/>
            </a:pPr>
            <a:r>
              <a:rPr lang="en-US" sz="1350" b="1" dirty="0">
                <a:solidFill>
                  <a:srgbClr val="3F8F3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Place</a:t>
            </a:r>
            <a:endParaRPr lang="en-US" sz="1350" dirty="0"/>
          </a:p>
        </p:txBody>
      </p:sp>
      <p:sp>
        <p:nvSpPr>
          <p:cNvPr id="38" name="Shape 36"/>
          <p:cNvSpPr/>
          <p:nvPr/>
        </p:nvSpPr>
        <p:spPr>
          <a:xfrm>
            <a:off x="771525" y="5859661"/>
            <a:ext cx="16744950" cy="9525"/>
          </a:xfrm>
          <a:prstGeom prst="rect">
            <a:avLst/>
          </a:prstGeom>
          <a:solidFill>
            <a:srgbClr val="E4E9E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9" name="Text 37"/>
          <p:cNvSpPr/>
          <p:nvPr/>
        </p:nvSpPr>
        <p:spPr>
          <a:xfrm>
            <a:off x="1038225" y="5402461"/>
            <a:ext cx="4903961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1924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EDR</a:t>
            </a:r>
            <a:endParaRPr lang="en-US" sz="1725" dirty="0"/>
          </a:p>
        </p:txBody>
      </p:sp>
      <p:sp>
        <p:nvSpPr>
          <p:cNvPr id="40" name="Text 38"/>
          <p:cNvSpPr/>
          <p:nvPr/>
        </p:nvSpPr>
        <p:spPr>
          <a:xfrm>
            <a:off x="5496371" y="5402461"/>
            <a:ext cx="8916353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500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SentinelOne on all 64 endpoints</a:t>
            </a:r>
            <a:endParaRPr lang="en-US" sz="1500" dirty="0"/>
          </a:p>
        </p:txBody>
      </p:sp>
      <p:sp>
        <p:nvSpPr>
          <p:cNvPr id="41" name="Shape 39"/>
          <p:cNvSpPr/>
          <p:nvPr/>
        </p:nvSpPr>
        <p:spPr>
          <a:xfrm>
            <a:off x="16163479" y="5354836"/>
            <a:ext cx="1086296" cy="352425"/>
          </a:xfrm>
          <a:prstGeom prst="roundRect">
            <a:avLst>
              <a:gd name="adj" fmla="val 50000"/>
            </a:avLst>
          </a:prstGeom>
          <a:solidFill>
            <a:srgbClr val="3F8F32">
              <a:alpha val="1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2" name="Shape 40"/>
          <p:cNvSpPr/>
          <p:nvPr/>
        </p:nvSpPr>
        <p:spPr>
          <a:xfrm>
            <a:off x="16315879" y="5488186"/>
            <a:ext cx="85725" cy="85725"/>
          </a:xfrm>
          <a:prstGeom prst="ellipse">
            <a:avLst/>
          </a:prstGeom>
          <a:solidFill>
            <a:srgbClr val="3F8F3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3" name="Text 41"/>
          <p:cNvSpPr/>
          <p:nvPr/>
        </p:nvSpPr>
        <p:spPr>
          <a:xfrm>
            <a:off x="16477804" y="5431036"/>
            <a:ext cx="695771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r">
              <a:buNone/>
            </a:pPr>
            <a:r>
              <a:rPr lang="en-US" sz="1350" b="1" dirty="0">
                <a:solidFill>
                  <a:srgbClr val="3F8F3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Place</a:t>
            </a:r>
            <a:endParaRPr lang="en-US" sz="1350" dirty="0"/>
          </a:p>
        </p:txBody>
      </p:sp>
      <p:sp>
        <p:nvSpPr>
          <p:cNvPr id="44" name="Shape 42"/>
          <p:cNvSpPr/>
          <p:nvPr/>
        </p:nvSpPr>
        <p:spPr>
          <a:xfrm>
            <a:off x="771525" y="6526411"/>
            <a:ext cx="16744950" cy="9525"/>
          </a:xfrm>
          <a:prstGeom prst="rect">
            <a:avLst/>
          </a:prstGeom>
          <a:solidFill>
            <a:srgbClr val="E4E9E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5" name="Text 43"/>
          <p:cNvSpPr/>
          <p:nvPr/>
        </p:nvSpPr>
        <p:spPr>
          <a:xfrm>
            <a:off x="1038225" y="6069211"/>
            <a:ext cx="4903961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1924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Backup</a:t>
            </a:r>
            <a:endParaRPr lang="en-US" sz="1725" dirty="0"/>
          </a:p>
        </p:txBody>
      </p:sp>
      <p:sp>
        <p:nvSpPr>
          <p:cNvPr id="46" name="Text 44"/>
          <p:cNvSpPr/>
          <p:nvPr/>
        </p:nvSpPr>
        <p:spPr>
          <a:xfrm>
            <a:off x="5496371" y="6069211"/>
            <a:ext cx="8916353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500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Daily cloud + local; DR test pending</a:t>
            </a:r>
            <a:endParaRPr lang="en-US" sz="1500" dirty="0"/>
          </a:p>
        </p:txBody>
      </p:sp>
      <p:sp>
        <p:nvSpPr>
          <p:cNvPr id="47" name="Shape 45"/>
          <p:cNvSpPr/>
          <p:nvPr/>
        </p:nvSpPr>
        <p:spPr>
          <a:xfrm>
            <a:off x="16163479" y="6021586"/>
            <a:ext cx="1086296" cy="352425"/>
          </a:xfrm>
          <a:prstGeom prst="roundRect">
            <a:avLst>
              <a:gd name="adj" fmla="val 50000"/>
            </a:avLst>
          </a:prstGeom>
          <a:solidFill>
            <a:srgbClr val="3F8F32">
              <a:alpha val="1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8" name="Shape 46"/>
          <p:cNvSpPr/>
          <p:nvPr/>
        </p:nvSpPr>
        <p:spPr>
          <a:xfrm>
            <a:off x="16315879" y="6154936"/>
            <a:ext cx="85725" cy="85725"/>
          </a:xfrm>
          <a:prstGeom prst="ellipse">
            <a:avLst/>
          </a:prstGeom>
          <a:solidFill>
            <a:srgbClr val="3F8F3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9" name="Text 47"/>
          <p:cNvSpPr/>
          <p:nvPr/>
        </p:nvSpPr>
        <p:spPr>
          <a:xfrm>
            <a:off x="16477804" y="6097786"/>
            <a:ext cx="695771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r">
              <a:buNone/>
            </a:pPr>
            <a:r>
              <a:rPr lang="en-US" sz="1350" b="1" dirty="0">
                <a:solidFill>
                  <a:srgbClr val="3F8F3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Place</a:t>
            </a:r>
            <a:endParaRPr lang="en-US" sz="1350" dirty="0"/>
          </a:p>
        </p:txBody>
      </p:sp>
      <p:sp>
        <p:nvSpPr>
          <p:cNvPr id="50" name="Shape 48"/>
          <p:cNvSpPr/>
          <p:nvPr/>
        </p:nvSpPr>
        <p:spPr>
          <a:xfrm>
            <a:off x="771525" y="7193161"/>
            <a:ext cx="16744950" cy="9525"/>
          </a:xfrm>
          <a:prstGeom prst="rect">
            <a:avLst/>
          </a:prstGeom>
          <a:solidFill>
            <a:srgbClr val="E4E9E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1" name="Text 49"/>
          <p:cNvSpPr/>
          <p:nvPr/>
        </p:nvSpPr>
        <p:spPr>
          <a:xfrm>
            <a:off x="1038225" y="6735961"/>
            <a:ext cx="4903961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1924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Email Security</a:t>
            </a:r>
            <a:endParaRPr lang="en-US" sz="1725" dirty="0"/>
          </a:p>
        </p:txBody>
      </p:sp>
      <p:sp>
        <p:nvSpPr>
          <p:cNvPr id="52" name="Text 50"/>
          <p:cNvSpPr/>
          <p:nvPr/>
        </p:nvSpPr>
        <p:spPr>
          <a:xfrm>
            <a:off x="5496371" y="6735961"/>
            <a:ext cx="8916353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500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Basic filtering; advanced phishing add-on proposed</a:t>
            </a:r>
            <a:endParaRPr lang="en-US" sz="1500" dirty="0"/>
          </a:p>
        </p:txBody>
      </p:sp>
      <p:sp>
        <p:nvSpPr>
          <p:cNvPr id="53" name="Shape 51"/>
          <p:cNvSpPr/>
          <p:nvPr/>
        </p:nvSpPr>
        <p:spPr>
          <a:xfrm>
            <a:off x="16296977" y="6688336"/>
            <a:ext cx="952798" cy="352425"/>
          </a:xfrm>
          <a:prstGeom prst="roundRect">
            <a:avLst>
              <a:gd name="adj" fmla="val 50000"/>
            </a:avLst>
          </a:prstGeom>
          <a:solidFill>
            <a:srgbClr val="C7820A">
              <a:alpha val="1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4" name="Shape 52"/>
          <p:cNvSpPr/>
          <p:nvPr/>
        </p:nvSpPr>
        <p:spPr>
          <a:xfrm>
            <a:off x="16449377" y="6821686"/>
            <a:ext cx="85725" cy="85725"/>
          </a:xfrm>
          <a:prstGeom prst="ellipse">
            <a:avLst/>
          </a:prstGeom>
          <a:solidFill>
            <a:srgbClr val="C7820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5" name="Text 53"/>
          <p:cNvSpPr/>
          <p:nvPr/>
        </p:nvSpPr>
        <p:spPr>
          <a:xfrm>
            <a:off x="16611302" y="6764536"/>
            <a:ext cx="562273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r">
              <a:buNone/>
            </a:pPr>
            <a:r>
              <a:rPr lang="en-US" sz="1350" b="1" dirty="0">
                <a:solidFill>
                  <a:srgbClr val="C782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Partial</a:t>
            </a:r>
            <a:endParaRPr lang="en-US" sz="1350" dirty="0"/>
          </a:p>
        </p:txBody>
      </p:sp>
      <p:sp>
        <p:nvSpPr>
          <p:cNvPr id="56" name="Shape 54"/>
          <p:cNvSpPr/>
          <p:nvPr/>
        </p:nvSpPr>
        <p:spPr>
          <a:xfrm>
            <a:off x="771525" y="7859911"/>
            <a:ext cx="16744950" cy="9525"/>
          </a:xfrm>
          <a:prstGeom prst="rect">
            <a:avLst/>
          </a:prstGeom>
          <a:solidFill>
            <a:srgbClr val="E4E9E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7" name="Text 55"/>
          <p:cNvSpPr/>
          <p:nvPr/>
        </p:nvSpPr>
        <p:spPr>
          <a:xfrm>
            <a:off x="1038225" y="7402711"/>
            <a:ext cx="4903961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1924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DNS Filtering</a:t>
            </a:r>
            <a:endParaRPr lang="en-US" sz="1725" dirty="0"/>
          </a:p>
        </p:txBody>
      </p:sp>
      <p:sp>
        <p:nvSpPr>
          <p:cNvPr id="58" name="Text 56"/>
          <p:cNvSpPr/>
          <p:nvPr/>
        </p:nvSpPr>
        <p:spPr>
          <a:xfrm>
            <a:off x="5496371" y="7402711"/>
            <a:ext cx="8916353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500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Cisco Umbrella on all sites</a:t>
            </a:r>
            <a:endParaRPr lang="en-US" sz="1500" dirty="0"/>
          </a:p>
        </p:txBody>
      </p:sp>
      <p:sp>
        <p:nvSpPr>
          <p:cNvPr id="59" name="Shape 57"/>
          <p:cNvSpPr/>
          <p:nvPr/>
        </p:nvSpPr>
        <p:spPr>
          <a:xfrm>
            <a:off x="16163479" y="7355086"/>
            <a:ext cx="1086296" cy="352425"/>
          </a:xfrm>
          <a:prstGeom prst="roundRect">
            <a:avLst>
              <a:gd name="adj" fmla="val 50000"/>
            </a:avLst>
          </a:prstGeom>
          <a:solidFill>
            <a:srgbClr val="3F8F32">
              <a:alpha val="1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0" name="Shape 58"/>
          <p:cNvSpPr/>
          <p:nvPr/>
        </p:nvSpPr>
        <p:spPr>
          <a:xfrm>
            <a:off x="16315879" y="7488436"/>
            <a:ext cx="85725" cy="85725"/>
          </a:xfrm>
          <a:prstGeom prst="ellipse">
            <a:avLst/>
          </a:prstGeom>
          <a:solidFill>
            <a:srgbClr val="3F8F3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1" name="Text 59"/>
          <p:cNvSpPr/>
          <p:nvPr/>
        </p:nvSpPr>
        <p:spPr>
          <a:xfrm>
            <a:off x="16477804" y="7431286"/>
            <a:ext cx="695771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r">
              <a:buNone/>
            </a:pPr>
            <a:r>
              <a:rPr lang="en-US" sz="1350" b="1" dirty="0">
                <a:solidFill>
                  <a:srgbClr val="3F8F3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Place</a:t>
            </a:r>
            <a:endParaRPr lang="en-US" sz="1350" dirty="0"/>
          </a:p>
        </p:txBody>
      </p:sp>
      <p:sp>
        <p:nvSpPr>
          <p:cNvPr id="62" name="Text 60"/>
          <p:cNvSpPr/>
          <p:nvPr/>
        </p:nvSpPr>
        <p:spPr>
          <a:xfrm>
            <a:off x="1038225" y="8069461"/>
            <a:ext cx="4903961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1924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Security Awareness</a:t>
            </a:r>
            <a:endParaRPr lang="en-US" sz="1725" dirty="0"/>
          </a:p>
        </p:txBody>
      </p:sp>
      <p:sp>
        <p:nvSpPr>
          <p:cNvPr id="63" name="Text 61"/>
          <p:cNvSpPr/>
          <p:nvPr/>
        </p:nvSpPr>
        <p:spPr>
          <a:xfrm>
            <a:off x="5496371" y="8069461"/>
            <a:ext cx="8916353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500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Ad-hoc only; formal program proposed for Q3</a:t>
            </a:r>
            <a:endParaRPr lang="en-US" sz="1500" dirty="0"/>
          </a:p>
        </p:txBody>
      </p:sp>
      <p:sp>
        <p:nvSpPr>
          <p:cNvPr id="64" name="Shape 62"/>
          <p:cNvSpPr/>
          <p:nvPr/>
        </p:nvSpPr>
        <p:spPr>
          <a:xfrm>
            <a:off x="15849005" y="8021836"/>
            <a:ext cx="1400770" cy="352425"/>
          </a:xfrm>
          <a:prstGeom prst="roundRect">
            <a:avLst>
              <a:gd name="adj" fmla="val 50000"/>
            </a:avLst>
          </a:prstGeom>
          <a:solidFill>
            <a:srgbClr val="CB4040">
              <a:alpha val="11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5" name="Shape 63"/>
          <p:cNvSpPr/>
          <p:nvPr/>
        </p:nvSpPr>
        <p:spPr>
          <a:xfrm>
            <a:off x="16001405" y="8155186"/>
            <a:ext cx="85725" cy="85725"/>
          </a:xfrm>
          <a:prstGeom prst="ellipse">
            <a:avLst/>
          </a:prstGeom>
          <a:solidFill>
            <a:srgbClr val="CB404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6" name="Text 64"/>
          <p:cNvSpPr/>
          <p:nvPr/>
        </p:nvSpPr>
        <p:spPr>
          <a:xfrm>
            <a:off x="16163330" y="8098036"/>
            <a:ext cx="101024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r">
              <a:buNone/>
            </a:pPr>
            <a:r>
              <a:rPr lang="en-US" sz="1350" b="1" dirty="0">
                <a:solidFill>
                  <a:srgbClr val="CB40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 In Place</a:t>
            </a:r>
            <a:endParaRPr lang="en-US" sz="13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622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14400" y="762000"/>
            <a:ext cx="18105120" cy="2476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425" b="1" kern="0" spc="228" dirty="0">
                <a:solidFill>
                  <a:srgbClr val="2A7F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 02 · CONVERSATION</a:t>
            </a:r>
            <a:endParaRPr lang="en-US" sz="1425" dirty="0"/>
          </a:p>
        </p:txBody>
      </p:sp>
      <p:sp>
        <p:nvSpPr>
          <p:cNvPr id="3" name="Text 1"/>
          <p:cNvSpPr/>
          <p:nvPr/>
        </p:nvSpPr>
        <p:spPr>
          <a:xfrm>
            <a:off x="914400" y="1066800"/>
            <a:ext cx="18105120" cy="6286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4050" b="1" kern="0" spc="-8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Business Check-In</a:t>
            </a:r>
            <a:endParaRPr lang="en-US" sz="4050" dirty="0"/>
          </a:p>
        </p:txBody>
      </p:sp>
      <p:sp>
        <p:nvSpPr>
          <p:cNvPr id="4" name="Shape 2"/>
          <p:cNvSpPr/>
          <p:nvPr/>
        </p:nvSpPr>
        <p:spPr>
          <a:xfrm>
            <a:off x="914400" y="1943100"/>
            <a:ext cx="8124825" cy="3536156"/>
          </a:xfrm>
          <a:prstGeom prst="roundRect">
            <a:avLst>
              <a:gd name="adj" fmla="val 4310"/>
            </a:avLst>
          </a:prstGeom>
          <a:solidFill>
            <a:srgbClr val="FFFFFF">
              <a:alpha val="5000"/>
            </a:srgbClr>
          </a:solidFill>
          <a:ln w="9525">
            <a:solidFill>
              <a:srgbClr val="FFFFFF">
                <a:alpha val="12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1266825" y="2257425"/>
            <a:ext cx="8161973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2A7F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What's new?</a:t>
            </a:r>
            <a:endParaRPr lang="en-US" sz="2250" dirty="0"/>
          </a:p>
        </p:txBody>
      </p:sp>
      <p:sp>
        <p:nvSpPr>
          <p:cNvPr id="6" name="Text 4"/>
          <p:cNvSpPr/>
          <p:nvPr/>
        </p:nvSpPr>
        <p:spPr>
          <a:xfrm>
            <a:off x="1266825" y="2714625"/>
            <a:ext cx="8161973" cy="3381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31250"/>
              </a:lnSpc>
              <a:buNone/>
            </a:pPr>
            <a:r>
              <a:rPr lang="en-US" sz="1575" dirty="0">
                <a:solidFill>
                  <a:srgbClr val="FFFFFF">
                    <a:alpha val="6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Won two regional distribution contracts; hiring 6 warehouse staff this summer.</a:t>
            </a:r>
            <a:endParaRPr lang="en-US" sz="1575" dirty="0"/>
          </a:p>
        </p:txBody>
      </p:sp>
      <p:sp>
        <p:nvSpPr>
          <p:cNvPr id="7" name="Shape 5"/>
          <p:cNvSpPr/>
          <p:nvPr/>
        </p:nvSpPr>
        <p:spPr>
          <a:xfrm>
            <a:off x="9248775" y="1943100"/>
            <a:ext cx="8124825" cy="3536156"/>
          </a:xfrm>
          <a:prstGeom prst="roundRect">
            <a:avLst>
              <a:gd name="adj" fmla="val 4310"/>
            </a:avLst>
          </a:prstGeom>
          <a:solidFill>
            <a:srgbClr val="FFFFFF">
              <a:alpha val="5000"/>
            </a:srgbClr>
          </a:solidFill>
          <a:ln w="9525">
            <a:solidFill>
              <a:srgbClr val="FFFFFF">
                <a:alpha val="12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9601200" y="2257425"/>
            <a:ext cx="8161973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2A7F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What's changing?</a:t>
            </a:r>
            <a:endParaRPr lang="en-US" sz="2250" dirty="0"/>
          </a:p>
        </p:txBody>
      </p:sp>
      <p:sp>
        <p:nvSpPr>
          <p:cNvPr id="9" name="Text 7"/>
          <p:cNvSpPr/>
          <p:nvPr/>
        </p:nvSpPr>
        <p:spPr>
          <a:xfrm>
            <a:off x="9601200" y="2714625"/>
            <a:ext cx="8161973" cy="3381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31250"/>
              </a:lnSpc>
              <a:buNone/>
            </a:pPr>
            <a:r>
              <a:rPr lang="en-US" sz="1575" dirty="0">
                <a:solidFill>
                  <a:srgbClr val="FFFFFF">
                    <a:alpha val="6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Opening a second warehouse in Q4 — will need network + access on day one.</a:t>
            </a:r>
            <a:endParaRPr lang="en-US" sz="1575" dirty="0"/>
          </a:p>
        </p:txBody>
      </p:sp>
      <p:sp>
        <p:nvSpPr>
          <p:cNvPr id="10" name="Shape 8"/>
          <p:cNvSpPr/>
          <p:nvPr/>
        </p:nvSpPr>
        <p:spPr>
          <a:xfrm>
            <a:off x="914400" y="5688806"/>
            <a:ext cx="8124825" cy="3836194"/>
          </a:xfrm>
          <a:prstGeom prst="roundRect">
            <a:avLst>
              <a:gd name="adj" fmla="val 3973"/>
            </a:avLst>
          </a:prstGeom>
          <a:solidFill>
            <a:srgbClr val="FFFFFF">
              <a:alpha val="5000"/>
            </a:srgbClr>
          </a:solidFill>
          <a:ln w="9525">
            <a:solidFill>
              <a:srgbClr val="FFFFFF">
                <a:alpha val="12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1266825" y="6003131"/>
            <a:ext cx="8161973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2A7F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What's keeping you up at night?</a:t>
            </a:r>
            <a:endParaRPr lang="en-US" sz="2250" dirty="0"/>
          </a:p>
        </p:txBody>
      </p:sp>
      <p:sp>
        <p:nvSpPr>
          <p:cNvPr id="12" name="Text 10"/>
          <p:cNvSpPr/>
          <p:nvPr/>
        </p:nvSpPr>
        <p:spPr>
          <a:xfrm>
            <a:off x="1266825" y="6460331"/>
            <a:ext cx="8161973" cy="3381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31250"/>
              </a:lnSpc>
              <a:buNone/>
            </a:pPr>
            <a:r>
              <a:rPr lang="en-US" sz="1575" dirty="0">
                <a:solidFill>
                  <a:srgbClr val="FFFFFF">
                    <a:alpha val="6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Ransomware in the news; worried about a phishing email taking down operations.</a:t>
            </a:r>
            <a:endParaRPr lang="en-US" sz="1575" dirty="0"/>
          </a:p>
        </p:txBody>
      </p:sp>
      <p:sp>
        <p:nvSpPr>
          <p:cNvPr id="13" name="Shape 11"/>
          <p:cNvSpPr/>
          <p:nvPr/>
        </p:nvSpPr>
        <p:spPr>
          <a:xfrm>
            <a:off x="9248775" y="5688806"/>
            <a:ext cx="8124825" cy="3836194"/>
          </a:xfrm>
          <a:prstGeom prst="roundRect">
            <a:avLst>
              <a:gd name="adj" fmla="val 3973"/>
            </a:avLst>
          </a:prstGeom>
          <a:solidFill>
            <a:srgbClr val="FFFFFF">
              <a:alpha val="5000"/>
            </a:srgbClr>
          </a:solidFill>
          <a:ln w="9525">
            <a:solidFill>
              <a:srgbClr val="FFFFFF">
                <a:alpha val="12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9601200" y="6003131"/>
            <a:ext cx="8161973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2A7F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do you want to be in 12–18 months?</a:t>
            </a:r>
            <a:endParaRPr lang="en-US" sz="2250" dirty="0"/>
          </a:p>
        </p:txBody>
      </p:sp>
      <p:sp>
        <p:nvSpPr>
          <p:cNvPr id="15" name="Text 13"/>
          <p:cNvSpPr/>
          <p:nvPr/>
        </p:nvSpPr>
        <p:spPr>
          <a:xfrm>
            <a:off x="9601200" y="6460331"/>
            <a:ext cx="7642574" cy="638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31250"/>
              </a:lnSpc>
              <a:buNone/>
            </a:pPr>
            <a:r>
              <a:rPr lang="en-US" sz="1575" dirty="0">
                <a:solidFill>
                  <a:srgbClr val="FFFFFF">
                    <a:alpha val="6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Two fully-networked sites, cyber-insurance-ready, minimal downtime during growth.</a:t>
            </a:r>
            <a:endParaRPr lang="en-US" sz="1575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57250" y="757238"/>
            <a:ext cx="3132281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350" b="1" kern="0" spc="216" dirty="0">
                <a:solidFill>
                  <a:srgbClr val="2A7F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 03 · IT ROADMAP</a:t>
            </a:r>
            <a:endParaRPr lang="en-US" sz="1350" dirty="0"/>
          </a:p>
        </p:txBody>
      </p:sp>
      <p:sp>
        <p:nvSpPr>
          <p:cNvPr id="3" name="Shape 1"/>
          <p:cNvSpPr/>
          <p:nvPr/>
        </p:nvSpPr>
        <p:spPr>
          <a:xfrm>
            <a:off x="3876229" y="704850"/>
            <a:ext cx="1211759" cy="304800"/>
          </a:xfrm>
          <a:prstGeom prst="roundRect">
            <a:avLst>
              <a:gd name="adj" fmla="val 50000"/>
            </a:avLst>
          </a:prstGeom>
          <a:solidFill>
            <a:srgbClr val="3F8F32">
              <a:alpha val="1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4009579" y="814388"/>
            <a:ext cx="85725" cy="85725"/>
          </a:xfrm>
          <a:prstGeom prst="ellipse">
            <a:avLst/>
          </a:prstGeom>
          <a:solidFill>
            <a:srgbClr val="3F8F3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4171504" y="762000"/>
            <a:ext cx="859334" cy="2190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3F8F3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Completed</a:t>
            </a:r>
            <a:endParaRPr lang="en-US" sz="1275" dirty="0"/>
          </a:p>
        </p:txBody>
      </p:sp>
      <p:sp>
        <p:nvSpPr>
          <p:cNvPr id="6" name="Text 4"/>
          <p:cNvSpPr/>
          <p:nvPr/>
        </p:nvSpPr>
        <p:spPr>
          <a:xfrm>
            <a:off x="857250" y="1085850"/>
            <a:ext cx="18230850" cy="590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3750" b="1" kern="0" spc="-75" dirty="0">
                <a:solidFill>
                  <a:srgbClr val="1924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We Delivered This Quarter</a:t>
            </a:r>
            <a:endParaRPr lang="en-US" sz="3750" dirty="0"/>
          </a:p>
        </p:txBody>
      </p:sp>
      <p:sp>
        <p:nvSpPr>
          <p:cNvPr id="7" name="Shape 5"/>
          <p:cNvSpPr/>
          <p:nvPr/>
        </p:nvSpPr>
        <p:spPr>
          <a:xfrm>
            <a:off x="857250" y="1924050"/>
            <a:ext cx="16573500" cy="7658100"/>
          </a:xfrm>
          <a:prstGeom prst="roundRect">
            <a:avLst>
              <a:gd name="adj" fmla="val 1741"/>
            </a:avLst>
          </a:prstGeom>
          <a:ln w="9525">
            <a:solidFill>
              <a:srgbClr val="E4E9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866775" y="1933575"/>
            <a:ext cx="16554450" cy="466725"/>
          </a:xfrm>
          <a:prstGeom prst="rect">
            <a:avLst/>
          </a:prstGeom>
          <a:solidFill>
            <a:srgbClr val="F5F8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1152525" y="2085975"/>
            <a:ext cx="5023143" cy="2000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125" b="1" kern="0" spc="90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PROJECT</a:t>
            </a:r>
            <a:endParaRPr lang="en-US" sz="1125" dirty="0"/>
          </a:p>
        </p:txBody>
      </p:sp>
      <p:sp>
        <p:nvSpPr>
          <p:cNvPr id="10" name="Text 8"/>
          <p:cNvSpPr/>
          <p:nvPr/>
        </p:nvSpPr>
        <p:spPr>
          <a:xfrm>
            <a:off x="5719018" y="2085975"/>
            <a:ext cx="6697578" cy="2000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125" b="1" kern="0" spc="90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DESCRIPTION</a:t>
            </a:r>
            <a:endParaRPr lang="en-US" sz="1125" dirty="0"/>
          </a:p>
        </p:txBody>
      </p:sp>
      <p:sp>
        <p:nvSpPr>
          <p:cNvPr id="11" name="Text 9"/>
          <p:cNvSpPr/>
          <p:nvPr/>
        </p:nvSpPr>
        <p:spPr>
          <a:xfrm>
            <a:off x="11807726" y="2085975"/>
            <a:ext cx="5860360" cy="2000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125" b="1" kern="0" spc="90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BUSINESS IMPACT</a:t>
            </a:r>
            <a:endParaRPr lang="en-US" sz="1125" dirty="0"/>
          </a:p>
        </p:txBody>
      </p:sp>
      <p:sp>
        <p:nvSpPr>
          <p:cNvPr id="12" name="Shape 10"/>
          <p:cNvSpPr/>
          <p:nvPr/>
        </p:nvSpPr>
        <p:spPr>
          <a:xfrm>
            <a:off x="866775" y="2400300"/>
            <a:ext cx="16554450" cy="9525"/>
          </a:xfrm>
          <a:prstGeom prst="rect">
            <a:avLst/>
          </a:prstGeom>
          <a:solidFill>
            <a:srgbClr val="E4E9E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1152525" y="2794991"/>
            <a:ext cx="4329157" cy="52804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924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Microsoft 365 Business Premium migration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5719018" y="2783384"/>
            <a:ext cx="6697578" cy="32801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26875"/>
              </a:lnSpc>
              <a:buNone/>
            </a:pPr>
            <a:r>
              <a:rPr lang="en-US" sz="1575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Moved all 64 users to a single standardized license tier.</a:t>
            </a:r>
            <a:endParaRPr lang="en-US" sz="1575" dirty="0"/>
          </a:p>
        </p:txBody>
      </p:sp>
      <p:sp>
        <p:nvSpPr>
          <p:cNvPr id="15" name="Text 13"/>
          <p:cNvSpPr/>
          <p:nvPr/>
        </p:nvSpPr>
        <p:spPr>
          <a:xfrm>
            <a:off x="11807726" y="2638425"/>
            <a:ext cx="5487428" cy="61793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26875"/>
              </a:lnSpc>
              <a:buNone/>
            </a:pPr>
            <a:r>
              <a:rPr lang="en-US" sz="1575" dirty="0">
                <a:solidFill>
                  <a:srgbClr val="1924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Cut license sprawl and unlocked MFA, DLP &amp; device management at no extra cost.</a:t>
            </a:r>
            <a:endParaRPr lang="en-US" sz="1575" dirty="0"/>
          </a:p>
        </p:txBody>
      </p:sp>
      <p:sp>
        <p:nvSpPr>
          <p:cNvPr id="16" name="Shape 14"/>
          <p:cNvSpPr/>
          <p:nvPr/>
        </p:nvSpPr>
        <p:spPr>
          <a:xfrm>
            <a:off x="866775" y="3446859"/>
            <a:ext cx="16554450" cy="1046559"/>
          </a:xfrm>
          <a:prstGeom prst="rect">
            <a:avLst/>
          </a:prstGeom>
          <a:solidFill>
            <a:srgbClr val="F5F8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866775" y="3446859"/>
            <a:ext cx="16554450" cy="9525"/>
          </a:xfrm>
          <a:prstGeom prst="rect">
            <a:avLst/>
          </a:prstGeom>
          <a:solidFill>
            <a:srgbClr val="E4E9E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1152525" y="3841552"/>
            <a:ext cx="5023143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924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EDR rollout — SentinelOne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5719018" y="3829943"/>
            <a:ext cx="6697578" cy="32801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26875"/>
              </a:lnSpc>
              <a:buNone/>
            </a:pPr>
            <a:r>
              <a:rPr lang="en-US" sz="1575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Deployed endpoint detection &amp; response across every device.</a:t>
            </a:r>
            <a:endParaRPr lang="en-US" sz="1575" dirty="0"/>
          </a:p>
        </p:txBody>
      </p:sp>
      <p:sp>
        <p:nvSpPr>
          <p:cNvPr id="20" name="Text 18"/>
          <p:cNvSpPr/>
          <p:nvPr/>
        </p:nvSpPr>
        <p:spPr>
          <a:xfrm>
            <a:off x="11807726" y="3684984"/>
            <a:ext cx="5487428" cy="61793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26875"/>
              </a:lnSpc>
              <a:buNone/>
            </a:pPr>
            <a:r>
              <a:rPr lang="en-US" sz="1575" dirty="0">
                <a:solidFill>
                  <a:srgbClr val="1924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Active threat containment and ransomware rollback now in place.</a:t>
            </a:r>
            <a:endParaRPr lang="en-US" sz="1575" dirty="0"/>
          </a:p>
        </p:txBody>
      </p:sp>
      <p:sp>
        <p:nvSpPr>
          <p:cNvPr id="21" name="Shape 19"/>
          <p:cNvSpPr/>
          <p:nvPr/>
        </p:nvSpPr>
        <p:spPr>
          <a:xfrm>
            <a:off x="866775" y="4493419"/>
            <a:ext cx="16554450" cy="9525"/>
          </a:xfrm>
          <a:prstGeom prst="rect">
            <a:avLst/>
          </a:prstGeom>
          <a:solidFill>
            <a:srgbClr val="E4E9E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1152525" y="4888111"/>
            <a:ext cx="5023143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924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Server room UPS replacement</a:t>
            </a:r>
            <a:endParaRPr lang="en-US" sz="1800" dirty="0"/>
          </a:p>
        </p:txBody>
      </p:sp>
      <p:sp>
        <p:nvSpPr>
          <p:cNvPr id="23" name="Text 21"/>
          <p:cNvSpPr/>
          <p:nvPr/>
        </p:nvSpPr>
        <p:spPr>
          <a:xfrm>
            <a:off x="5719018" y="4876502"/>
            <a:ext cx="6697578" cy="32801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26875"/>
              </a:lnSpc>
              <a:buNone/>
            </a:pPr>
            <a:r>
              <a:rPr lang="en-US" sz="1575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Swapped aging battery backups at the main site.</a:t>
            </a:r>
            <a:endParaRPr lang="en-US" sz="1575" dirty="0"/>
          </a:p>
        </p:txBody>
      </p:sp>
      <p:sp>
        <p:nvSpPr>
          <p:cNvPr id="24" name="Text 22"/>
          <p:cNvSpPr/>
          <p:nvPr/>
        </p:nvSpPr>
        <p:spPr>
          <a:xfrm>
            <a:off x="11807726" y="4731544"/>
            <a:ext cx="5487428" cy="61793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26875"/>
              </a:lnSpc>
              <a:buNone/>
            </a:pPr>
            <a:r>
              <a:rPr lang="en-US" sz="1575" dirty="0">
                <a:solidFill>
                  <a:srgbClr val="1924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Removed a single point of failure during the spring storm outages.</a:t>
            </a:r>
            <a:endParaRPr lang="en-US" sz="1575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57250" y="757238"/>
            <a:ext cx="3132281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350" b="1" kern="0" spc="216" dirty="0">
                <a:solidFill>
                  <a:srgbClr val="2A7F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 03 · IT ROADMAP</a:t>
            </a:r>
            <a:endParaRPr lang="en-US" sz="1350" dirty="0"/>
          </a:p>
        </p:txBody>
      </p:sp>
      <p:sp>
        <p:nvSpPr>
          <p:cNvPr id="3" name="Shape 1"/>
          <p:cNvSpPr/>
          <p:nvPr/>
        </p:nvSpPr>
        <p:spPr>
          <a:xfrm>
            <a:off x="3876229" y="704850"/>
            <a:ext cx="1256705" cy="304800"/>
          </a:xfrm>
          <a:prstGeom prst="roundRect">
            <a:avLst>
              <a:gd name="adj" fmla="val 50000"/>
            </a:avLst>
          </a:prstGeom>
          <a:solidFill>
            <a:srgbClr val="EAF3F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4009579" y="814388"/>
            <a:ext cx="85725" cy="85725"/>
          </a:xfrm>
          <a:prstGeom prst="ellipse">
            <a:avLst/>
          </a:prstGeom>
          <a:solidFill>
            <a:srgbClr val="2A7FA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4171504" y="762000"/>
            <a:ext cx="904280" cy="2190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1D639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Progress</a:t>
            </a:r>
            <a:endParaRPr lang="en-US" sz="1275" dirty="0"/>
          </a:p>
        </p:txBody>
      </p:sp>
      <p:sp>
        <p:nvSpPr>
          <p:cNvPr id="6" name="Text 4"/>
          <p:cNvSpPr/>
          <p:nvPr/>
        </p:nvSpPr>
        <p:spPr>
          <a:xfrm>
            <a:off x="857250" y="1085850"/>
            <a:ext cx="18230850" cy="590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3750" b="1" kern="0" spc="-75" dirty="0">
                <a:solidFill>
                  <a:srgbClr val="1924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Active Projects</a:t>
            </a:r>
            <a:endParaRPr lang="en-US" sz="3750" dirty="0"/>
          </a:p>
        </p:txBody>
      </p:sp>
      <p:sp>
        <p:nvSpPr>
          <p:cNvPr id="7" name="Shape 5"/>
          <p:cNvSpPr/>
          <p:nvPr/>
        </p:nvSpPr>
        <p:spPr>
          <a:xfrm>
            <a:off x="857250" y="1924050"/>
            <a:ext cx="16573500" cy="7658100"/>
          </a:xfrm>
          <a:prstGeom prst="roundRect">
            <a:avLst>
              <a:gd name="adj" fmla="val 1741"/>
            </a:avLst>
          </a:prstGeom>
          <a:ln w="9525">
            <a:solidFill>
              <a:srgbClr val="E4E9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866775" y="1933575"/>
            <a:ext cx="16554450" cy="466725"/>
          </a:xfrm>
          <a:prstGeom prst="rect">
            <a:avLst/>
          </a:prstGeom>
          <a:solidFill>
            <a:srgbClr val="F5F8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1152525" y="2085975"/>
            <a:ext cx="5611029" cy="2000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125" b="1" kern="0" spc="90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PROJECT</a:t>
            </a:r>
            <a:endParaRPr lang="en-US" sz="1125" dirty="0"/>
          </a:p>
        </p:txBody>
      </p:sp>
      <p:sp>
        <p:nvSpPr>
          <p:cNvPr id="10" name="Text 8"/>
          <p:cNvSpPr/>
          <p:nvPr/>
        </p:nvSpPr>
        <p:spPr>
          <a:xfrm>
            <a:off x="6253460" y="2085975"/>
            <a:ext cx="3740631" cy="2000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125" b="1" kern="0" spc="90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STATUS</a:t>
            </a:r>
            <a:endParaRPr lang="en-US" sz="1125" dirty="0"/>
          </a:p>
        </p:txBody>
      </p:sp>
      <p:sp>
        <p:nvSpPr>
          <p:cNvPr id="11" name="Text 9"/>
          <p:cNvSpPr/>
          <p:nvPr/>
        </p:nvSpPr>
        <p:spPr>
          <a:xfrm>
            <a:off x="9654034" y="2085975"/>
            <a:ext cx="3366552" cy="2000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125" b="1" kern="0" spc="90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TARGET</a:t>
            </a:r>
            <a:endParaRPr lang="en-US" sz="1125" dirty="0"/>
          </a:p>
        </p:txBody>
      </p:sp>
      <p:sp>
        <p:nvSpPr>
          <p:cNvPr id="12" name="Text 10"/>
          <p:cNvSpPr/>
          <p:nvPr/>
        </p:nvSpPr>
        <p:spPr>
          <a:xfrm>
            <a:off x="12714536" y="2085975"/>
            <a:ext cx="4863033" cy="2000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125" b="1" kern="0" spc="90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BLOCKERS</a:t>
            </a:r>
            <a:endParaRPr lang="en-US" sz="1125" dirty="0"/>
          </a:p>
        </p:txBody>
      </p:sp>
      <p:sp>
        <p:nvSpPr>
          <p:cNvPr id="13" name="Shape 11"/>
          <p:cNvSpPr/>
          <p:nvPr/>
        </p:nvSpPr>
        <p:spPr>
          <a:xfrm>
            <a:off x="866775" y="2400300"/>
            <a:ext cx="16554450" cy="9525"/>
          </a:xfrm>
          <a:prstGeom prst="rect">
            <a:avLst/>
          </a:prstGeom>
          <a:solidFill>
            <a:srgbClr val="E4E9E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1152525" y="2662238"/>
            <a:ext cx="5611029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1924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Conditional Access policies</a:t>
            </a:r>
            <a:endParaRPr lang="en-US" sz="1725" dirty="0"/>
          </a:p>
        </p:txBody>
      </p:sp>
      <p:sp>
        <p:nvSpPr>
          <p:cNvPr id="15" name="Text 13"/>
          <p:cNvSpPr/>
          <p:nvPr/>
        </p:nvSpPr>
        <p:spPr>
          <a:xfrm>
            <a:off x="6253460" y="2657475"/>
            <a:ext cx="3740631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575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testing</a:t>
            </a:r>
            <a:endParaRPr lang="en-US" sz="1575" dirty="0"/>
          </a:p>
        </p:txBody>
      </p:sp>
      <p:sp>
        <p:nvSpPr>
          <p:cNvPr id="16" name="Text 14"/>
          <p:cNvSpPr/>
          <p:nvPr/>
        </p:nvSpPr>
        <p:spPr>
          <a:xfrm>
            <a:off x="9654034" y="2676525"/>
            <a:ext cx="3366552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1924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Jul 2026</a:t>
            </a:r>
            <a:endParaRPr lang="en-US" sz="1575" dirty="0"/>
          </a:p>
        </p:txBody>
      </p:sp>
      <p:sp>
        <p:nvSpPr>
          <p:cNvPr id="17" name="Text 15"/>
          <p:cNvSpPr/>
          <p:nvPr/>
        </p:nvSpPr>
        <p:spPr>
          <a:xfrm>
            <a:off x="12714536" y="2681288"/>
            <a:ext cx="4863033" cy="257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CB40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 users not yet MFA-enrolled</a:t>
            </a:r>
            <a:endParaRPr lang="en-US" sz="1500" dirty="0"/>
          </a:p>
        </p:txBody>
      </p:sp>
      <p:sp>
        <p:nvSpPr>
          <p:cNvPr id="18" name="Shape 16"/>
          <p:cNvSpPr/>
          <p:nvPr/>
        </p:nvSpPr>
        <p:spPr>
          <a:xfrm>
            <a:off x="866775" y="3171825"/>
            <a:ext cx="16554450" cy="771525"/>
          </a:xfrm>
          <a:prstGeom prst="rect">
            <a:avLst/>
          </a:prstGeom>
          <a:solidFill>
            <a:srgbClr val="F5F8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Shape 17"/>
          <p:cNvSpPr/>
          <p:nvPr/>
        </p:nvSpPr>
        <p:spPr>
          <a:xfrm>
            <a:off x="866775" y="3171825"/>
            <a:ext cx="16554450" cy="9525"/>
          </a:xfrm>
          <a:prstGeom prst="rect">
            <a:avLst/>
          </a:prstGeom>
          <a:solidFill>
            <a:srgbClr val="E4E9E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1152525" y="3433763"/>
            <a:ext cx="5611029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1924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Warehouse switch refresh</a:t>
            </a:r>
            <a:endParaRPr lang="en-US" sz="1725" dirty="0"/>
          </a:p>
        </p:txBody>
      </p:sp>
      <p:sp>
        <p:nvSpPr>
          <p:cNvPr id="21" name="Text 19"/>
          <p:cNvSpPr/>
          <p:nvPr/>
        </p:nvSpPr>
        <p:spPr>
          <a:xfrm>
            <a:off x="6253460" y="3429000"/>
            <a:ext cx="3740631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575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Hardware ordered</a:t>
            </a:r>
            <a:endParaRPr lang="en-US" sz="1575" dirty="0"/>
          </a:p>
        </p:txBody>
      </p:sp>
      <p:sp>
        <p:nvSpPr>
          <p:cNvPr id="22" name="Text 20"/>
          <p:cNvSpPr/>
          <p:nvPr/>
        </p:nvSpPr>
        <p:spPr>
          <a:xfrm>
            <a:off x="9654034" y="3448050"/>
            <a:ext cx="3366552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1924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Aug 2026</a:t>
            </a:r>
            <a:endParaRPr lang="en-US" sz="1575" dirty="0"/>
          </a:p>
        </p:txBody>
      </p:sp>
      <p:sp>
        <p:nvSpPr>
          <p:cNvPr id="23" name="Text 21"/>
          <p:cNvSpPr/>
          <p:nvPr/>
        </p:nvSpPr>
        <p:spPr>
          <a:xfrm>
            <a:off x="12714536" y="3452813"/>
            <a:ext cx="4863033" cy="257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CB40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Needs after-hours dock access</a:t>
            </a:r>
            <a:endParaRPr lang="en-US" sz="1500" dirty="0"/>
          </a:p>
        </p:txBody>
      </p:sp>
      <p:sp>
        <p:nvSpPr>
          <p:cNvPr id="24" name="Shape 22"/>
          <p:cNvSpPr/>
          <p:nvPr/>
        </p:nvSpPr>
        <p:spPr>
          <a:xfrm>
            <a:off x="866775" y="3943350"/>
            <a:ext cx="16554450" cy="9525"/>
          </a:xfrm>
          <a:prstGeom prst="rect">
            <a:avLst/>
          </a:prstGeom>
          <a:solidFill>
            <a:srgbClr val="E4E9E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1152525" y="4205288"/>
            <a:ext cx="5611029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1924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SharePoint file migration</a:t>
            </a:r>
            <a:endParaRPr lang="en-US" sz="1725" dirty="0"/>
          </a:p>
        </p:txBody>
      </p:sp>
      <p:sp>
        <p:nvSpPr>
          <p:cNvPr id="26" name="Text 24"/>
          <p:cNvSpPr/>
          <p:nvPr/>
        </p:nvSpPr>
        <p:spPr>
          <a:xfrm>
            <a:off x="6253460" y="4200525"/>
            <a:ext cx="3740631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575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60% complete</a:t>
            </a:r>
            <a:endParaRPr lang="en-US" sz="1575" dirty="0"/>
          </a:p>
        </p:txBody>
      </p:sp>
      <p:sp>
        <p:nvSpPr>
          <p:cNvPr id="27" name="Text 25"/>
          <p:cNvSpPr/>
          <p:nvPr/>
        </p:nvSpPr>
        <p:spPr>
          <a:xfrm>
            <a:off x="9654034" y="4219575"/>
            <a:ext cx="3366552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1924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Sep 2026</a:t>
            </a:r>
            <a:endParaRPr lang="en-US" sz="1575" dirty="0"/>
          </a:p>
        </p:txBody>
      </p:sp>
      <p:sp>
        <p:nvSpPr>
          <p:cNvPr id="28" name="Text 26"/>
          <p:cNvSpPr/>
          <p:nvPr/>
        </p:nvSpPr>
        <p:spPr>
          <a:xfrm>
            <a:off x="12714536" y="4224338"/>
            <a:ext cx="4863033" cy="257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3F8F3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None — on track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57250" y="757238"/>
            <a:ext cx="3132281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350" b="1" kern="0" spc="216" dirty="0">
                <a:solidFill>
                  <a:srgbClr val="2A7F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 03 · IT ROADMAP</a:t>
            </a:r>
            <a:endParaRPr lang="en-US" sz="1350" dirty="0"/>
          </a:p>
        </p:txBody>
      </p:sp>
      <p:sp>
        <p:nvSpPr>
          <p:cNvPr id="3" name="Shape 1"/>
          <p:cNvSpPr/>
          <p:nvPr/>
        </p:nvSpPr>
        <p:spPr>
          <a:xfrm>
            <a:off x="3876229" y="704850"/>
            <a:ext cx="1238696" cy="304800"/>
          </a:xfrm>
          <a:prstGeom prst="roundRect">
            <a:avLst>
              <a:gd name="adj" fmla="val 50000"/>
            </a:avLst>
          </a:prstGeom>
          <a:solidFill>
            <a:srgbClr val="C7820A">
              <a:alpha val="1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4009579" y="814388"/>
            <a:ext cx="85725" cy="85725"/>
          </a:xfrm>
          <a:prstGeom prst="ellipse">
            <a:avLst/>
          </a:prstGeom>
          <a:solidFill>
            <a:srgbClr val="C7820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4171504" y="762000"/>
            <a:ext cx="886271" cy="2190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C782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Coming Up</a:t>
            </a:r>
            <a:endParaRPr lang="en-US" sz="1275" dirty="0"/>
          </a:p>
        </p:txBody>
      </p:sp>
      <p:sp>
        <p:nvSpPr>
          <p:cNvPr id="6" name="Text 4"/>
          <p:cNvSpPr/>
          <p:nvPr/>
        </p:nvSpPr>
        <p:spPr>
          <a:xfrm>
            <a:off x="857250" y="1085850"/>
            <a:ext cx="18230850" cy="590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3750" b="1" kern="0" spc="-75" dirty="0">
                <a:solidFill>
                  <a:srgbClr val="1924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Recommended Next Investments</a:t>
            </a:r>
            <a:endParaRPr lang="en-US" sz="3750" dirty="0"/>
          </a:p>
        </p:txBody>
      </p:sp>
      <p:sp>
        <p:nvSpPr>
          <p:cNvPr id="7" name="Shape 5"/>
          <p:cNvSpPr/>
          <p:nvPr/>
        </p:nvSpPr>
        <p:spPr>
          <a:xfrm>
            <a:off x="857250" y="1905000"/>
            <a:ext cx="16573500" cy="7677150"/>
          </a:xfrm>
          <a:prstGeom prst="roundRect">
            <a:avLst>
              <a:gd name="adj" fmla="val 1737"/>
            </a:avLst>
          </a:prstGeom>
          <a:ln w="9525">
            <a:solidFill>
              <a:srgbClr val="E4E9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866775" y="1914525"/>
            <a:ext cx="16554450" cy="457200"/>
          </a:xfrm>
          <a:prstGeom prst="rect">
            <a:avLst/>
          </a:prstGeom>
          <a:solidFill>
            <a:srgbClr val="F5F8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1133475" y="2066925"/>
            <a:ext cx="5874276" cy="190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050" b="1" kern="0" spc="74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RECOMMENDED PROJECT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6473726" y="2066925"/>
            <a:ext cx="2570098" cy="190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050" b="1" kern="0" spc="74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PRIORITY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8810179" y="2066925"/>
            <a:ext cx="2937138" cy="190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050" b="1" kern="0" spc="74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TIMELINE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11480304" y="2066925"/>
            <a:ext cx="3304342" cy="190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050" b="1" kern="0" spc="74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EST. INVESTMENT</a:t>
            </a:r>
            <a:endParaRPr lang="en-US" sz="1050" dirty="0"/>
          </a:p>
        </p:txBody>
      </p:sp>
      <p:sp>
        <p:nvSpPr>
          <p:cNvPr id="13" name="Text 11"/>
          <p:cNvSpPr/>
          <p:nvPr/>
        </p:nvSpPr>
        <p:spPr>
          <a:xfrm>
            <a:off x="14217223" y="2066925"/>
            <a:ext cx="2937302" cy="190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r">
              <a:buNone/>
            </a:pPr>
            <a:r>
              <a:rPr lang="en-US" sz="1050" b="1" kern="0" spc="74" dirty="0">
                <a:solidFill>
                  <a:srgbClr val="5E6B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APPROVAL?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866775" y="2371725"/>
            <a:ext cx="16554450" cy="9525"/>
          </a:xfrm>
          <a:prstGeom prst="rect">
            <a:avLst/>
          </a:prstGeom>
          <a:solidFill>
            <a:srgbClr val="E4E9E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1133475" y="2590800"/>
            <a:ext cx="5874276" cy="285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1924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Advanced email / phishing protection</a:t>
            </a:r>
            <a:endParaRPr lang="en-US" sz="1650" dirty="0"/>
          </a:p>
        </p:txBody>
      </p:sp>
      <p:sp>
        <p:nvSpPr>
          <p:cNvPr id="16" name="Text 14"/>
          <p:cNvSpPr/>
          <p:nvPr/>
        </p:nvSpPr>
        <p:spPr>
          <a:xfrm>
            <a:off x="6473726" y="2609850"/>
            <a:ext cx="2570098" cy="2476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CB40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High</a:t>
            </a:r>
            <a:endParaRPr lang="en-US" sz="1275" dirty="0"/>
          </a:p>
        </p:txBody>
      </p:sp>
      <p:sp>
        <p:nvSpPr>
          <p:cNvPr id="17" name="Text 15"/>
          <p:cNvSpPr/>
          <p:nvPr/>
        </p:nvSpPr>
        <p:spPr>
          <a:xfrm>
            <a:off x="8810179" y="2605088"/>
            <a:ext cx="2937138" cy="257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924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Q3 2026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11480304" y="2605088"/>
            <a:ext cx="3304342" cy="257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924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$4,800 / yr</a:t>
            </a:r>
            <a:endParaRPr lang="en-US" sz="1500" dirty="0"/>
          </a:p>
        </p:txBody>
      </p:sp>
      <p:sp>
        <p:nvSpPr>
          <p:cNvPr id="19" name="Shape 17"/>
          <p:cNvSpPr/>
          <p:nvPr/>
        </p:nvSpPr>
        <p:spPr>
          <a:xfrm>
            <a:off x="16642705" y="2571750"/>
            <a:ext cx="511820" cy="276225"/>
          </a:xfrm>
          <a:prstGeom prst="roundRect">
            <a:avLst>
              <a:gd name="adj" fmla="val 50000"/>
            </a:avLst>
          </a:prstGeom>
          <a:solidFill>
            <a:srgbClr val="EAF3F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16690330" y="2619375"/>
            <a:ext cx="340370" cy="2190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r">
              <a:buNone/>
            </a:pPr>
            <a:r>
              <a:rPr lang="en-US" sz="1275" b="1" dirty="0">
                <a:solidFill>
                  <a:srgbClr val="1D639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</a:t>
            </a:r>
            <a:endParaRPr lang="en-US" sz="1275" dirty="0"/>
          </a:p>
        </p:txBody>
      </p:sp>
      <p:sp>
        <p:nvSpPr>
          <p:cNvPr id="21" name="Shape 19"/>
          <p:cNvSpPr/>
          <p:nvPr/>
        </p:nvSpPr>
        <p:spPr>
          <a:xfrm>
            <a:off x="866775" y="3048000"/>
            <a:ext cx="16554450" cy="676275"/>
          </a:xfrm>
          <a:prstGeom prst="rect">
            <a:avLst/>
          </a:prstGeom>
          <a:solidFill>
            <a:srgbClr val="F5F8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Shape 20"/>
          <p:cNvSpPr/>
          <p:nvPr/>
        </p:nvSpPr>
        <p:spPr>
          <a:xfrm>
            <a:off x="866775" y="3048000"/>
            <a:ext cx="16554450" cy="9525"/>
          </a:xfrm>
          <a:prstGeom prst="rect">
            <a:avLst/>
          </a:prstGeom>
          <a:solidFill>
            <a:srgbClr val="E4E9E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1133475" y="3267075"/>
            <a:ext cx="5874276" cy="285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1924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Security Awareness Training program</a:t>
            </a:r>
            <a:endParaRPr lang="en-US" sz="1650" dirty="0"/>
          </a:p>
        </p:txBody>
      </p:sp>
      <p:sp>
        <p:nvSpPr>
          <p:cNvPr id="24" name="Text 22"/>
          <p:cNvSpPr/>
          <p:nvPr/>
        </p:nvSpPr>
        <p:spPr>
          <a:xfrm>
            <a:off x="6473726" y="3286125"/>
            <a:ext cx="2570098" cy="2476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CB40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High</a:t>
            </a:r>
            <a:endParaRPr lang="en-US" sz="1275" dirty="0"/>
          </a:p>
        </p:txBody>
      </p:sp>
      <p:sp>
        <p:nvSpPr>
          <p:cNvPr id="25" name="Text 23"/>
          <p:cNvSpPr/>
          <p:nvPr/>
        </p:nvSpPr>
        <p:spPr>
          <a:xfrm>
            <a:off x="8810179" y="3281363"/>
            <a:ext cx="2937138" cy="257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924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Q3 2026</a:t>
            </a:r>
            <a:endParaRPr lang="en-US" sz="1500" dirty="0"/>
          </a:p>
        </p:txBody>
      </p:sp>
      <p:sp>
        <p:nvSpPr>
          <p:cNvPr id="26" name="Text 24"/>
          <p:cNvSpPr/>
          <p:nvPr/>
        </p:nvSpPr>
        <p:spPr>
          <a:xfrm>
            <a:off x="11480304" y="3281363"/>
            <a:ext cx="3304342" cy="257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924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$2,600 / yr</a:t>
            </a:r>
            <a:endParaRPr lang="en-US" sz="1500" dirty="0"/>
          </a:p>
        </p:txBody>
      </p:sp>
      <p:sp>
        <p:nvSpPr>
          <p:cNvPr id="27" name="Shape 25"/>
          <p:cNvSpPr/>
          <p:nvPr/>
        </p:nvSpPr>
        <p:spPr>
          <a:xfrm>
            <a:off x="16642705" y="3248025"/>
            <a:ext cx="511820" cy="276225"/>
          </a:xfrm>
          <a:prstGeom prst="roundRect">
            <a:avLst>
              <a:gd name="adj" fmla="val 50000"/>
            </a:avLst>
          </a:prstGeom>
          <a:solidFill>
            <a:srgbClr val="EAF3F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8" name="Text 26"/>
          <p:cNvSpPr/>
          <p:nvPr/>
        </p:nvSpPr>
        <p:spPr>
          <a:xfrm>
            <a:off x="16690330" y="3295650"/>
            <a:ext cx="340370" cy="2190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r">
              <a:buNone/>
            </a:pPr>
            <a:r>
              <a:rPr lang="en-US" sz="1275" b="1" dirty="0">
                <a:solidFill>
                  <a:srgbClr val="1D639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</a:t>
            </a:r>
            <a:endParaRPr lang="en-US" sz="1275" dirty="0"/>
          </a:p>
        </p:txBody>
      </p:sp>
      <p:sp>
        <p:nvSpPr>
          <p:cNvPr id="29" name="Shape 27"/>
          <p:cNvSpPr/>
          <p:nvPr/>
        </p:nvSpPr>
        <p:spPr>
          <a:xfrm>
            <a:off x="866775" y="3724275"/>
            <a:ext cx="16554450" cy="9525"/>
          </a:xfrm>
          <a:prstGeom prst="rect">
            <a:avLst/>
          </a:prstGeom>
          <a:solidFill>
            <a:srgbClr val="E4E9E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0" name="Text 28"/>
          <p:cNvSpPr/>
          <p:nvPr/>
        </p:nvSpPr>
        <p:spPr>
          <a:xfrm>
            <a:off x="1133475" y="3943350"/>
            <a:ext cx="5874276" cy="285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1924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Backup DR test &amp; documentation</a:t>
            </a:r>
            <a:endParaRPr lang="en-US" sz="1650" dirty="0"/>
          </a:p>
        </p:txBody>
      </p:sp>
      <p:sp>
        <p:nvSpPr>
          <p:cNvPr id="31" name="Text 29"/>
          <p:cNvSpPr/>
          <p:nvPr/>
        </p:nvSpPr>
        <p:spPr>
          <a:xfrm>
            <a:off x="6473726" y="3962400"/>
            <a:ext cx="2570098" cy="2476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C782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Medium</a:t>
            </a:r>
            <a:endParaRPr lang="en-US" sz="1275" dirty="0"/>
          </a:p>
        </p:txBody>
      </p:sp>
      <p:sp>
        <p:nvSpPr>
          <p:cNvPr id="32" name="Text 30"/>
          <p:cNvSpPr/>
          <p:nvPr/>
        </p:nvSpPr>
        <p:spPr>
          <a:xfrm>
            <a:off x="8810179" y="3957638"/>
            <a:ext cx="2937138" cy="257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924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Q3 2026</a:t>
            </a:r>
            <a:endParaRPr lang="en-US" sz="1500" dirty="0"/>
          </a:p>
        </p:txBody>
      </p:sp>
      <p:sp>
        <p:nvSpPr>
          <p:cNvPr id="33" name="Text 31"/>
          <p:cNvSpPr/>
          <p:nvPr/>
        </p:nvSpPr>
        <p:spPr>
          <a:xfrm>
            <a:off x="11480304" y="3957638"/>
            <a:ext cx="3304342" cy="257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924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$1,200</a:t>
            </a:r>
            <a:endParaRPr lang="en-US" sz="1500" dirty="0"/>
          </a:p>
        </p:txBody>
      </p:sp>
      <p:sp>
        <p:nvSpPr>
          <p:cNvPr id="35" name="Shape 33"/>
          <p:cNvSpPr/>
          <p:nvPr/>
        </p:nvSpPr>
        <p:spPr>
          <a:xfrm>
            <a:off x="866775" y="4400550"/>
            <a:ext cx="16554450" cy="676275"/>
          </a:xfrm>
          <a:prstGeom prst="rect">
            <a:avLst/>
          </a:prstGeom>
          <a:solidFill>
            <a:srgbClr val="F5F8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6" name="Shape 34"/>
          <p:cNvSpPr/>
          <p:nvPr/>
        </p:nvSpPr>
        <p:spPr>
          <a:xfrm>
            <a:off x="866775" y="4400550"/>
            <a:ext cx="16554450" cy="9525"/>
          </a:xfrm>
          <a:prstGeom prst="rect">
            <a:avLst/>
          </a:prstGeom>
          <a:solidFill>
            <a:srgbClr val="E4E9E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7" name="Text 35"/>
          <p:cNvSpPr/>
          <p:nvPr/>
        </p:nvSpPr>
        <p:spPr>
          <a:xfrm>
            <a:off x="1133475" y="4619625"/>
            <a:ext cx="5874276" cy="285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1924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Firewall replacement (end-of-life)</a:t>
            </a:r>
            <a:endParaRPr lang="en-US" sz="1650" dirty="0"/>
          </a:p>
        </p:txBody>
      </p:sp>
      <p:sp>
        <p:nvSpPr>
          <p:cNvPr id="38" name="Text 36"/>
          <p:cNvSpPr/>
          <p:nvPr/>
        </p:nvSpPr>
        <p:spPr>
          <a:xfrm>
            <a:off x="6473726" y="4638675"/>
            <a:ext cx="2570098" cy="2476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CB40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High</a:t>
            </a:r>
            <a:endParaRPr lang="en-US" sz="1275" dirty="0"/>
          </a:p>
        </p:txBody>
      </p:sp>
      <p:sp>
        <p:nvSpPr>
          <p:cNvPr id="39" name="Text 37"/>
          <p:cNvSpPr/>
          <p:nvPr/>
        </p:nvSpPr>
        <p:spPr>
          <a:xfrm>
            <a:off x="8810179" y="4633913"/>
            <a:ext cx="2937138" cy="257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924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Q4 2026</a:t>
            </a:r>
            <a:endParaRPr lang="en-US" sz="1500" dirty="0"/>
          </a:p>
        </p:txBody>
      </p:sp>
      <p:sp>
        <p:nvSpPr>
          <p:cNvPr id="43" name="Shape 25">
            <a:extLst>
              <a:ext uri="{FF2B5EF4-FFF2-40B4-BE49-F238E27FC236}">
                <a16:creationId xmlns:a16="http://schemas.microsoft.com/office/drawing/2014/main" id="{85CED96B-26A4-61CE-7318-D036A90F076A}"/>
              </a:ext>
            </a:extLst>
          </p:cNvPr>
          <p:cNvSpPr/>
          <p:nvPr/>
        </p:nvSpPr>
        <p:spPr>
          <a:xfrm>
            <a:off x="16618892" y="3919538"/>
            <a:ext cx="511820" cy="276225"/>
          </a:xfrm>
          <a:prstGeom prst="roundRect">
            <a:avLst>
              <a:gd name="adj" fmla="val 50000"/>
            </a:avLst>
          </a:prstGeom>
          <a:solidFill>
            <a:srgbClr val="EAF3F8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40" name="Text 38"/>
          <p:cNvSpPr/>
          <p:nvPr/>
        </p:nvSpPr>
        <p:spPr>
          <a:xfrm>
            <a:off x="11480304" y="4633913"/>
            <a:ext cx="3304342" cy="257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924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$7,500</a:t>
            </a:r>
            <a:endParaRPr lang="en-US" sz="1500" dirty="0"/>
          </a:p>
        </p:txBody>
      </p:sp>
      <p:sp>
        <p:nvSpPr>
          <p:cNvPr id="41" name="Shape 39"/>
          <p:cNvSpPr/>
          <p:nvPr/>
        </p:nvSpPr>
        <p:spPr>
          <a:xfrm>
            <a:off x="16642705" y="4600575"/>
            <a:ext cx="511820" cy="276225"/>
          </a:xfrm>
          <a:prstGeom prst="roundRect">
            <a:avLst>
              <a:gd name="adj" fmla="val 50000"/>
            </a:avLst>
          </a:prstGeom>
          <a:solidFill>
            <a:srgbClr val="EAF3F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2" name="Text 40"/>
          <p:cNvSpPr/>
          <p:nvPr/>
        </p:nvSpPr>
        <p:spPr>
          <a:xfrm>
            <a:off x="16690330" y="4648200"/>
            <a:ext cx="340370" cy="2190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r">
              <a:buNone/>
            </a:pPr>
            <a:r>
              <a:rPr lang="en-US" sz="1275" b="1" dirty="0">
                <a:solidFill>
                  <a:srgbClr val="1D639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</a:t>
            </a:r>
            <a:endParaRPr lang="en-US" sz="1275" dirty="0"/>
          </a:p>
        </p:txBody>
      </p:sp>
      <p:sp>
        <p:nvSpPr>
          <p:cNvPr id="34" name="Text 32"/>
          <p:cNvSpPr/>
          <p:nvPr/>
        </p:nvSpPr>
        <p:spPr>
          <a:xfrm>
            <a:off x="16642705" y="3943350"/>
            <a:ext cx="464195" cy="228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1275" b="1" dirty="0">
                <a:solidFill>
                  <a:srgbClr val="FF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</a:t>
            </a:r>
            <a:endParaRPr lang="en-US" sz="1275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57250" y="704850"/>
            <a:ext cx="18230850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350" b="1" kern="0" spc="216" dirty="0">
                <a:solidFill>
                  <a:srgbClr val="2A7F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 04 · STRATEGIC TOPIC</a:t>
            </a:r>
            <a:endParaRPr lang="en-US" sz="1350" dirty="0"/>
          </a:p>
        </p:txBody>
      </p:sp>
      <p:sp>
        <p:nvSpPr>
          <p:cNvPr id="3" name="Text 1"/>
          <p:cNvSpPr/>
          <p:nvPr/>
        </p:nvSpPr>
        <p:spPr>
          <a:xfrm>
            <a:off x="857250" y="981075"/>
            <a:ext cx="18230850" cy="590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3750" b="1" kern="0" spc="-75" dirty="0">
                <a:solidFill>
                  <a:srgbClr val="1924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Q2 Security Deep Dive</a:t>
            </a:r>
            <a:endParaRPr lang="en-US" sz="3750" dirty="0"/>
          </a:p>
        </p:txBody>
      </p:sp>
      <p:sp>
        <p:nvSpPr>
          <p:cNvPr id="4" name="Shape 2"/>
          <p:cNvSpPr/>
          <p:nvPr/>
        </p:nvSpPr>
        <p:spPr>
          <a:xfrm>
            <a:off x="857250" y="1800225"/>
            <a:ext cx="8172450" cy="7781925"/>
          </a:xfrm>
          <a:prstGeom prst="roundRect">
            <a:avLst>
              <a:gd name="adj" fmla="val 1958"/>
            </a:avLst>
          </a:prstGeom>
          <a:solidFill>
            <a:srgbClr val="F5F8FA"/>
          </a:solidFill>
          <a:ln w="9525">
            <a:solidFill>
              <a:srgbClr val="E4E9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1247775" y="2152650"/>
            <a:ext cx="8130540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1924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Threat Landscape</a:t>
            </a:r>
            <a:endParaRPr lang="en-US" sz="1950" dirty="0"/>
          </a:p>
        </p:txBody>
      </p:sp>
      <p:sp>
        <p:nvSpPr>
          <p:cNvPr id="6" name="Text 4"/>
          <p:cNvSpPr/>
          <p:nvPr/>
        </p:nvSpPr>
        <p:spPr>
          <a:xfrm>
            <a:off x="1247775" y="2619375"/>
            <a:ext cx="276225" cy="61793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6875"/>
              </a:lnSpc>
              <a:buNone/>
            </a:pPr>
            <a:r>
              <a:rPr lang="en-US" sz="1575" b="1" dirty="0">
                <a:solidFill>
                  <a:srgbClr val="2A7F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1575" dirty="0"/>
          </a:p>
        </p:txBody>
      </p:sp>
      <p:sp>
        <p:nvSpPr>
          <p:cNvPr id="7" name="Text 5"/>
          <p:cNvSpPr/>
          <p:nvPr/>
        </p:nvSpPr>
        <p:spPr>
          <a:xfrm>
            <a:off x="1581150" y="2619375"/>
            <a:ext cx="7269766" cy="61793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6875"/>
              </a:lnSpc>
              <a:buNone/>
            </a:pPr>
            <a:r>
              <a:rPr lang="en-US" sz="1575" dirty="0">
                <a:solidFill>
                  <a:srgbClr val="1924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Phishing remains the #1 entry point — up across logistics &amp; supply-chain targets.</a:t>
            </a:r>
            <a:endParaRPr lang="en-US" sz="1575" dirty="0"/>
          </a:p>
        </p:txBody>
      </p:sp>
      <p:sp>
        <p:nvSpPr>
          <p:cNvPr id="8" name="Text 6"/>
          <p:cNvSpPr/>
          <p:nvPr/>
        </p:nvSpPr>
        <p:spPr>
          <a:xfrm>
            <a:off x="1247775" y="3351609"/>
            <a:ext cx="276225" cy="61793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6875"/>
              </a:lnSpc>
              <a:buNone/>
            </a:pPr>
            <a:r>
              <a:rPr lang="en-US" sz="1575" b="1" dirty="0">
                <a:solidFill>
                  <a:srgbClr val="2A7F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1575" dirty="0"/>
          </a:p>
        </p:txBody>
      </p:sp>
      <p:sp>
        <p:nvSpPr>
          <p:cNvPr id="9" name="Text 7"/>
          <p:cNvSpPr/>
          <p:nvPr/>
        </p:nvSpPr>
        <p:spPr>
          <a:xfrm>
            <a:off x="1581150" y="3351609"/>
            <a:ext cx="7269766" cy="61793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26875"/>
              </a:lnSpc>
              <a:buNone/>
            </a:pPr>
            <a:r>
              <a:rPr lang="en-US" sz="1575" dirty="0">
                <a:solidFill>
                  <a:srgbClr val="1924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Ransomware groups increasingly hit mid-market firms via unpatched edge devices.</a:t>
            </a:r>
            <a:endParaRPr lang="en-US" sz="1575" dirty="0"/>
          </a:p>
        </p:txBody>
      </p:sp>
      <p:sp>
        <p:nvSpPr>
          <p:cNvPr id="10" name="Text 8"/>
          <p:cNvSpPr/>
          <p:nvPr/>
        </p:nvSpPr>
        <p:spPr>
          <a:xfrm>
            <a:off x="1247775" y="4083844"/>
            <a:ext cx="276225" cy="61793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6875"/>
              </a:lnSpc>
              <a:buNone/>
            </a:pPr>
            <a:r>
              <a:rPr lang="en-US" sz="1575" b="1" dirty="0">
                <a:solidFill>
                  <a:srgbClr val="2A7F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1575" dirty="0"/>
          </a:p>
        </p:txBody>
      </p:sp>
      <p:sp>
        <p:nvSpPr>
          <p:cNvPr id="11" name="Text 9"/>
          <p:cNvSpPr/>
          <p:nvPr/>
        </p:nvSpPr>
        <p:spPr>
          <a:xfrm>
            <a:off x="1581150" y="4083844"/>
            <a:ext cx="7269766" cy="61793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6875"/>
              </a:lnSpc>
              <a:buNone/>
            </a:pPr>
            <a:r>
              <a:rPr lang="en-US" sz="1575" dirty="0">
                <a:solidFill>
                  <a:srgbClr val="1924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Cyber-insurance carriers now require MFA, EDR &amp; awareness training to renew.</a:t>
            </a:r>
            <a:endParaRPr lang="en-US" sz="1575" dirty="0"/>
          </a:p>
        </p:txBody>
      </p:sp>
      <p:sp>
        <p:nvSpPr>
          <p:cNvPr id="12" name="Shape 10"/>
          <p:cNvSpPr/>
          <p:nvPr/>
        </p:nvSpPr>
        <p:spPr>
          <a:xfrm>
            <a:off x="9258300" y="1800225"/>
            <a:ext cx="8172450" cy="7781925"/>
          </a:xfrm>
          <a:prstGeom prst="roundRect">
            <a:avLst>
              <a:gd name="adj" fmla="val 1958"/>
            </a:avLst>
          </a:prstGeom>
          <a:solidFill>
            <a:srgbClr val="16222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9639300" y="2143125"/>
            <a:ext cx="8151495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Stack Changes Since Last Review</a:t>
            </a:r>
            <a:endParaRPr lang="en-US" sz="1950" dirty="0"/>
          </a:p>
        </p:txBody>
      </p:sp>
      <p:sp>
        <p:nvSpPr>
          <p:cNvPr id="14" name="Text 12"/>
          <p:cNvSpPr/>
          <p:nvPr/>
        </p:nvSpPr>
        <p:spPr>
          <a:xfrm>
            <a:off x="9639300" y="2609850"/>
            <a:ext cx="193030" cy="32801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26875"/>
              </a:lnSpc>
              <a:buNone/>
            </a:pPr>
            <a:r>
              <a:rPr lang="en-US" sz="1575" b="1" dirty="0">
                <a:solidFill>
                  <a:srgbClr val="3F8F3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</a:t>
            </a:r>
            <a:endParaRPr lang="en-US" sz="1575" dirty="0"/>
          </a:p>
        </p:txBody>
      </p:sp>
      <p:sp>
        <p:nvSpPr>
          <p:cNvPr id="15" name="Text 13"/>
          <p:cNvSpPr/>
          <p:nvPr/>
        </p:nvSpPr>
        <p:spPr>
          <a:xfrm>
            <a:off x="9889480" y="2609850"/>
            <a:ext cx="4652665" cy="32801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26875"/>
              </a:lnSpc>
              <a:buNone/>
            </a:pPr>
            <a:r>
              <a:rPr lang="en-US" sz="1575" dirty="0">
                <a:solidFill>
                  <a:srgbClr val="FFFFFF">
                    <a:alpha val="82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SentinelOne EDR deployed to all 64 endpoints.</a:t>
            </a:r>
            <a:endParaRPr lang="en-US" sz="1575" dirty="0"/>
          </a:p>
        </p:txBody>
      </p:sp>
      <p:sp>
        <p:nvSpPr>
          <p:cNvPr id="16" name="Text 14"/>
          <p:cNvSpPr/>
          <p:nvPr/>
        </p:nvSpPr>
        <p:spPr>
          <a:xfrm>
            <a:off x="9639300" y="3052167"/>
            <a:ext cx="193030" cy="32801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26875"/>
              </a:lnSpc>
              <a:buNone/>
            </a:pPr>
            <a:r>
              <a:rPr lang="en-US" sz="1575" b="1" dirty="0">
                <a:solidFill>
                  <a:srgbClr val="3F8F3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</a:t>
            </a:r>
            <a:endParaRPr lang="en-US" sz="1575" dirty="0"/>
          </a:p>
        </p:txBody>
      </p:sp>
      <p:sp>
        <p:nvSpPr>
          <p:cNvPr id="17" name="Text 15"/>
          <p:cNvSpPr/>
          <p:nvPr/>
        </p:nvSpPr>
        <p:spPr>
          <a:xfrm>
            <a:off x="9889480" y="3052167"/>
            <a:ext cx="4707181" cy="32801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26875"/>
              </a:lnSpc>
              <a:buNone/>
            </a:pPr>
            <a:r>
              <a:rPr lang="en-US" sz="1575" dirty="0">
                <a:solidFill>
                  <a:srgbClr val="FFFFFF">
                    <a:alpha val="82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MFA enforced for 56 of 64 users (8 in progress).</a:t>
            </a:r>
            <a:endParaRPr lang="en-US" sz="1575" dirty="0"/>
          </a:p>
        </p:txBody>
      </p:sp>
      <p:sp>
        <p:nvSpPr>
          <p:cNvPr id="18" name="Text 16"/>
          <p:cNvSpPr/>
          <p:nvPr/>
        </p:nvSpPr>
        <p:spPr>
          <a:xfrm>
            <a:off x="9639300" y="3494484"/>
            <a:ext cx="193030" cy="32801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26875"/>
              </a:lnSpc>
              <a:buNone/>
            </a:pPr>
            <a:r>
              <a:rPr lang="en-US" sz="1575" b="1" dirty="0">
                <a:solidFill>
                  <a:srgbClr val="3F8F3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</a:t>
            </a:r>
            <a:endParaRPr lang="en-US" sz="1575" dirty="0"/>
          </a:p>
        </p:txBody>
      </p:sp>
      <p:sp>
        <p:nvSpPr>
          <p:cNvPr id="19" name="Text 17"/>
          <p:cNvSpPr/>
          <p:nvPr/>
        </p:nvSpPr>
        <p:spPr>
          <a:xfrm>
            <a:off x="9889480" y="3494484"/>
            <a:ext cx="4355038" cy="32801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26875"/>
              </a:lnSpc>
              <a:buNone/>
            </a:pPr>
            <a:r>
              <a:rPr lang="en-US" sz="1575" dirty="0">
                <a:solidFill>
                  <a:srgbClr val="FFFFFF">
                    <a:alpha val="82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Cisco Umbrella DNS filtering live at all sites.</a:t>
            </a:r>
            <a:endParaRPr lang="en-US" sz="1575" dirty="0"/>
          </a:p>
        </p:txBody>
      </p:sp>
      <p:sp>
        <p:nvSpPr>
          <p:cNvPr id="20" name="Text 18"/>
          <p:cNvSpPr/>
          <p:nvPr/>
        </p:nvSpPr>
        <p:spPr>
          <a:xfrm>
            <a:off x="9639300" y="3936802"/>
            <a:ext cx="193030" cy="32801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26875"/>
              </a:lnSpc>
              <a:buNone/>
            </a:pPr>
            <a:r>
              <a:rPr lang="en-US" sz="1575" b="1" dirty="0">
                <a:solidFill>
                  <a:srgbClr val="C782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~</a:t>
            </a:r>
            <a:endParaRPr lang="en-US" sz="1575" dirty="0"/>
          </a:p>
        </p:txBody>
      </p:sp>
      <p:sp>
        <p:nvSpPr>
          <p:cNvPr id="21" name="Text 19"/>
          <p:cNvSpPr/>
          <p:nvPr/>
        </p:nvSpPr>
        <p:spPr>
          <a:xfrm>
            <a:off x="9889480" y="3936802"/>
            <a:ext cx="5562407" cy="32801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26875"/>
              </a:lnSpc>
              <a:buNone/>
            </a:pPr>
            <a:r>
              <a:rPr lang="en-US" sz="1575" dirty="0">
                <a:solidFill>
                  <a:srgbClr val="FFFFFF">
                    <a:alpha val="82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Advanced email security &amp; awareness training still open.</a:t>
            </a:r>
            <a:endParaRPr lang="en-US" sz="1575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1971</Words>
  <Application>Microsoft Macintosh PowerPoint</Application>
  <PresentationFormat>Custom</PresentationFormat>
  <Paragraphs>444</Paragraphs>
  <Slides>23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6" baseType="lpstr">
      <vt:lpstr>Arial</vt:lpstr>
      <vt:lpstr>Courier New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Adam Hannemann</cp:lastModifiedBy>
  <cp:revision>1</cp:revision>
  <dcterms:created xsi:type="dcterms:W3CDTF">2026-07-29T17:50:23Z</dcterms:created>
  <dcterms:modified xsi:type="dcterms:W3CDTF">2026-07-29T17:57:01Z</dcterms:modified>
</cp:coreProperties>
</file>