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7" r:id="rId4"/>
    <p:sldId id="259" r:id="rId5"/>
    <p:sldId id="261" r:id="rId6"/>
    <p:sldId id="260" r:id="rId7"/>
    <p:sldId id="263" r:id="rId8"/>
    <p:sldId id="262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EF7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1CD2FB-A4C6-9842-A346-D1DC925F53D7}" v="1" dt="2025-06-19T16:43:23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/>
    <p:restoredTop sz="94654"/>
  </p:normalViewPr>
  <p:slideViewPr>
    <p:cSldViewPr snapToGrid="0">
      <p:cViewPr varScale="1">
        <p:scale>
          <a:sx n="82" d="100"/>
          <a:sy n="82" d="100"/>
        </p:scale>
        <p:origin x="184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Hannemann" userId="312871d6-671d-4695-8a43-802aea1e659a" providerId="ADAL" clId="{6E1CD2FB-A4C6-9842-A346-D1DC925F53D7}"/>
    <pc:docChg chg="custSel addSld modSld">
      <pc:chgData name="Adam Hannemann" userId="312871d6-671d-4695-8a43-802aea1e659a" providerId="ADAL" clId="{6E1CD2FB-A4C6-9842-A346-D1DC925F53D7}" dt="2025-06-19T16:50:49.816" v="189" actId="20577"/>
      <pc:docMkLst>
        <pc:docMk/>
      </pc:docMkLst>
      <pc:sldChg chg="modSp">
        <pc:chgData name="Adam Hannemann" userId="312871d6-671d-4695-8a43-802aea1e659a" providerId="ADAL" clId="{6E1CD2FB-A4C6-9842-A346-D1DC925F53D7}" dt="2025-06-19T16:43:23.943" v="0" actId="14826"/>
        <pc:sldMkLst>
          <pc:docMk/>
          <pc:sldMk cId="1741592250" sldId="273"/>
        </pc:sldMkLst>
        <pc:picChg chg="mod">
          <ac:chgData name="Adam Hannemann" userId="312871d6-671d-4695-8a43-802aea1e659a" providerId="ADAL" clId="{6E1CD2FB-A4C6-9842-A346-D1DC925F53D7}" dt="2025-06-19T16:43:23.943" v="0" actId="14826"/>
          <ac:picMkLst>
            <pc:docMk/>
            <pc:sldMk cId="1741592250" sldId="273"/>
            <ac:picMk id="8" creationId="{B1E09FB7-9B8B-1B66-8125-E461FF2BF53F}"/>
          </ac:picMkLst>
        </pc:picChg>
      </pc:sldChg>
      <pc:sldChg chg="modSp new mod">
        <pc:chgData name="Adam Hannemann" userId="312871d6-671d-4695-8a43-802aea1e659a" providerId="ADAL" clId="{6E1CD2FB-A4C6-9842-A346-D1DC925F53D7}" dt="2025-06-19T16:50:49.816" v="189" actId="20577"/>
        <pc:sldMkLst>
          <pc:docMk/>
          <pc:sldMk cId="2807003789" sldId="277"/>
        </pc:sldMkLst>
        <pc:spChg chg="mod">
          <ac:chgData name="Adam Hannemann" userId="312871d6-671d-4695-8a43-802aea1e659a" providerId="ADAL" clId="{6E1CD2FB-A4C6-9842-A346-D1DC925F53D7}" dt="2025-06-19T16:50:24.092" v="45" actId="20577"/>
          <ac:spMkLst>
            <pc:docMk/>
            <pc:sldMk cId="2807003789" sldId="277"/>
            <ac:spMk id="2" creationId="{C483B715-C5E0-A778-2036-1CA4B7822EE9}"/>
          </ac:spMkLst>
        </pc:spChg>
        <pc:spChg chg="mod">
          <ac:chgData name="Adam Hannemann" userId="312871d6-671d-4695-8a43-802aea1e659a" providerId="ADAL" clId="{6E1CD2FB-A4C6-9842-A346-D1DC925F53D7}" dt="2025-06-19T16:50:49.816" v="189" actId="20577"/>
          <ac:spMkLst>
            <pc:docMk/>
            <pc:sldMk cId="2807003789" sldId="277"/>
            <ac:spMk id="3" creationId="{74A23F71-B093-37D4-5CF3-4C8AC5076709}"/>
          </ac:spMkLst>
        </pc:spChg>
      </pc:sldChg>
    </pc:docChg>
  </pc:docChgLst>
  <pc:docChgLst>
    <pc:chgData name="Adam Hannemann" userId="312871d6-671d-4695-8a43-802aea1e659a" providerId="ADAL" clId="{2F5C2681-FD47-6F41-97F8-0D31F773684D}"/>
    <pc:docChg chg="undo custSel addSld modSld sldOrd modMainMaster">
      <pc:chgData name="Adam Hannemann" userId="312871d6-671d-4695-8a43-802aea1e659a" providerId="ADAL" clId="{2F5C2681-FD47-6F41-97F8-0D31F773684D}" dt="2025-03-30T01:59:14.967" v="2712" actId="767"/>
      <pc:docMkLst>
        <pc:docMk/>
      </pc:docMkLst>
      <pc:sldChg chg="modSp">
        <pc:chgData name="Adam Hannemann" userId="312871d6-671d-4695-8a43-802aea1e659a" providerId="ADAL" clId="{2F5C2681-FD47-6F41-97F8-0D31F773684D}" dt="2025-03-25T02:34:17.495" v="2376"/>
        <pc:sldMkLst>
          <pc:docMk/>
          <pc:sldMk cId="119404589" sldId="256"/>
        </pc:sldMkLst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119404589" sldId="256"/>
            <ac:spMk id="2" creationId="{F2797697-8ADD-B1D9-6646-ACBC1E42617C}"/>
          </ac:spMkLst>
        </pc:spChg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119404589" sldId="256"/>
            <ac:spMk id="3" creationId="{70822B8C-8A60-C116-C760-E6918211ADC5}"/>
          </ac:spMkLst>
        </pc:spChg>
      </pc:sldChg>
      <pc:sldChg chg="modSp">
        <pc:chgData name="Adam Hannemann" userId="312871d6-671d-4695-8a43-802aea1e659a" providerId="ADAL" clId="{2F5C2681-FD47-6F41-97F8-0D31F773684D}" dt="2025-03-25T02:34:17.495" v="2376"/>
        <pc:sldMkLst>
          <pc:docMk/>
          <pc:sldMk cId="116539914" sldId="257"/>
        </pc:sldMkLst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116539914" sldId="257"/>
            <ac:spMk id="7" creationId="{A986CC24-139B-D248-DE40-94D0941003EA}"/>
          </ac:spMkLst>
        </pc:spChg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116539914" sldId="257"/>
            <ac:spMk id="8" creationId="{2FC2355F-5855-3F72-B555-DD81C2944387}"/>
          </ac:spMkLst>
        </pc:spChg>
      </pc:sldChg>
      <pc:sldChg chg="modSp">
        <pc:chgData name="Adam Hannemann" userId="312871d6-671d-4695-8a43-802aea1e659a" providerId="ADAL" clId="{2F5C2681-FD47-6F41-97F8-0D31F773684D}" dt="2025-03-25T02:34:17.495" v="2376"/>
        <pc:sldMkLst>
          <pc:docMk/>
          <pc:sldMk cId="4133483099" sldId="258"/>
        </pc:sldMkLst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4133483099" sldId="258"/>
            <ac:spMk id="3" creationId="{B9EBCB79-3669-1CDD-F028-E4928F048042}"/>
          </ac:spMkLst>
        </pc:spChg>
        <pc:picChg chg="mod">
          <ac:chgData name="Adam Hannemann" userId="312871d6-671d-4695-8a43-802aea1e659a" providerId="ADAL" clId="{2F5C2681-FD47-6F41-97F8-0D31F773684D}" dt="2025-03-25T02:34:17.495" v="2376"/>
          <ac:picMkLst>
            <pc:docMk/>
            <pc:sldMk cId="4133483099" sldId="258"/>
            <ac:picMk id="12" creationId="{D35FFD14-0012-0328-0B89-64DEF21C8297}"/>
          </ac:picMkLst>
        </pc:picChg>
      </pc:sldChg>
      <pc:sldChg chg="modSp mod">
        <pc:chgData name="Adam Hannemann" userId="312871d6-671d-4695-8a43-802aea1e659a" providerId="ADAL" clId="{2F5C2681-FD47-6F41-97F8-0D31F773684D}" dt="2025-03-25T02:34:17.495" v="2376"/>
        <pc:sldMkLst>
          <pc:docMk/>
          <pc:sldMk cId="1275611281" sldId="259"/>
        </pc:sldMkLst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1275611281" sldId="259"/>
            <ac:spMk id="4" creationId="{2B674A62-FECC-6CB3-E7E3-B429D72173A4}"/>
          </ac:spMkLst>
        </pc:spChg>
        <pc:spChg chg="mod">
          <ac:chgData name="Adam Hannemann" userId="312871d6-671d-4695-8a43-802aea1e659a" providerId="ADAL" clId="{2F5C2681-FD47-6F41-97F8-0D31F773684D}" dt="2025-03-23T15:39:46.658" v="323" actId="14100"/>
          <ac:spMkLst>
            <pc:docMk/>
            <pc:sldMk cId="1275611281" sldId="259"/>
            <ac:spMk id="8" creationId="{892B528C-0812-2858-2F74-3C9CC1455583}"/>
          </ac:spMkLst>
        </pc:spChg>
        <pc:picChg chg="mod">
          <ac:chgData name="Adam Hannemann" userId="312871d6-671d-4695-8a43-802aea1e659a" providerId="ADAL" clId="{2F5C2681-FD47-6F41-97F8-0D31F773684D}" dt="2025-03-25T02:34:17.495" v="2376"/>
          <ac:picMkLst>
            <pc:docMk/>
            <pc:sldMk cId="1275611281" sldId="259"/>
            <ac:picMk id="10" creationId="{35AA7D0B-CCBC-E32B-D9A4-501C39130AE5}"/>
          </ac:picMkLst>
        </pc:picChg>
      </pc:sldChg>
      <pc:sldChg chg="addSp delSp modSp mod modTransition">
        <pc:chgData name="Adam Hannemann" userId="312871d6-671d-4695-8a43-802aea1e659a" providerId="ADAL" clId="{2F5C2681-FD47-6F41-97F8-0D31F773684D}" dt="2025-03-23T15:38:49.180" v="322"/>
        <pc:sldMkLst>
          <pc:docMk/>
          <pc:sldMk cId="1715340869" sldId="260"/>
        </pc:sldMkLst>
        <pc:spChg chg="add mod">
          <ac:chgData name="Adam Hannemann" userId="312871d6-671d-4695-8a43-802aea1e659a" providerId="ADAL" clId="{2F5C2681-FD47-6F41-97F8-0D31F773684D}" dt="2025-03-23T15:07:51.401" v="61" actId="14100"/>
          <ac:spMkLst>
            <pc:docMk/>
            <pc:sldMk cId="1715340869" sldId="260"/>
            <ac:spMk id="2" creationId="{D010B798-B527-6AE5-C2A9-FE4348452C29}"/>
          </ac:spMkLst>
        </pc:spChg>
        <pc:spChg chg="add mod">
          <ac:chgData name="Adam Hannemann" userId="312871d6-671d-4695-8a43-802aea1e659a" providerId="ADAL" clId="{2F5C2681-FD47-6F41-97F8-0D31F773684D}" dt="2025-03-23T15:07:04.569" v="58" actId="20577"/>
          <ac:spMkLst>
            <pc:docMk/>
            <pc:sldMk cId="1715340869" sldId="260"/>
            <ac:spMk id="3" creationId="{D4B56B66-AB20-D31D-0C27-A8CB9A47E32E}"/>
          </ac:spMkLst>
        </pc:spChg>
        <pc:spChg chg="mod">
          <ac:chgData name="Adam Hannemann" userId="312871d6-671d-4695-8a43-802aea1e659a" providerId="ADAL" clId="{2F5C2681-FD47-6F41-97F8-0D31F773684D}" dt="2025-03-23T14:49:36.597" v="33" actId="12788"/>
          <ac:spMkLst>
            <pc:docMk/>
            <pc:sldMk cId="1715340869" sldId="260"/>
            <ac:spMk id="5" creationId="{BE03D9BE-0442-83CD-8107-66E3F4D26802}"/>
          </ac:spMkLst>
        </pc:spChg>
        <pc:spChg chg="add mod">
          <ac:chgData name="Adam Hannemann" userId="312871d6-671d-4695-8a43-802aea1e659a" providerId="ADAL" clId="{2F5C2681-FD47-6F41-97F8-0D31F773684D}" dt="2025-03-23T15:16:32.021" v="161" actId="1076"/>
          <ac:spMkLst>
            <pc:docMk/>
            <pc:sldMk cId="1715340869" sldId="260"/>
            <ac:spMk id="17" creationId="{36D8B5EC-8707-E30A-ABB3-443FFE9FC8E9}"/>
          </ac:spMkLst>
        </pc:spChg>
        <pc:spChg chg="mod">
          <ac:chgData name="Adam Hannemann" userId="312871d6-671d-4695-8a43-802aea1e659a" providerId="ADAL" clId="{2F5C2681-FD47-6F41-97F8-0D31F773684D}" dt="2025-03-23T14:48:45.602" v="27" actId="14100"/>
          <ac:spMkLst>
            <pc:docMk/>
            <pc:sldMk cId="1715340869" sldId="260"/>
            <ac:spMk id="20" creationId="{C599B073-EEFB-B8DF-0C94-4DD24D653796}"/>
          </ac:spMkLst>
        </pc:spChg>
        <pc:spChg chg="add mod">
          <ac:chgData name="Adam Hannemann" userId="312871d6-671d-4695-8a43-802aea1e659a" providerId="ADAL" clId="{2F5C2681-FD47-6F41-97F8-0D31F773684D}" dt="2025-03-23T15:16:32.021" v="161" actId="1076"/>
          <ac:spMkLst>
            <pc:docMk/>
            <pc:sldMk cId="1715340869" sldId="260"/>
            <ac:spMk id="22" creationId="{B4B2FBB1-0F02-3946-D7F0-4DE06A9329EB}"/>
          </ac:spMkLst>
        </pc:spChg>
        <pc:spChg chg="add mod">
          <ac:chgData name="Adam Hannemann" userId="312871d6-671d-4695-8a43-802aea1e659a" providerId="ADAL" clId="{2F5C2681-FD47-6F41-97F8-0D31F773684D}" dt="2025-03-23T15:28:03.834" v="243" actId="20577"/>
          <ac:spMkLst>
            <pc:docMk/>
            <pc:sldMk cId="1715340869" sldId="260"/>
            <ac:spMk id="23" creationId="{BC8EB92E-A6AE-8D79-19E1-8ED17AD2BBD0}"/>
          </ac:spMkLst>
        </pc:spChg>
        <pc:spChg chg="add mod">
          <ac:chgData name="Adam Hannemann" userId="312871d6-671d-4695-8a43-802aea1e659a" providerId="ADAL" clId="{2F5C2681-FD47-6F41-97F8-0D31F773684D}" dt="2025-03-23T15:24:43.527" v="225" actId="20577"/>
          <ac:spMkLst>
            <pc:docMk/>
            <pc:sldMk cId="1715340869" sldId="260"/>
            <ac:spMk id="24" creationId="{59DAF2DF-D8C4-8B7C-34E5-CF75702854C2}"/>
          </ac:spMkLst>
        </pc:spChg>
        <pc:grpChg chg="mod">
          <ac:chgData name="Adam Hannemann" userId="312871d6-671d-4695-8a43-802aea1e659a" providerId="ADAL" clId="{2F5C2681-FD47-6F41-97F8-0D31F773684D}" dt="2025-03-23T14:48:44.335" v="25" actId="1036"/>
          <ac:grpSpMkLst>
            <pc:docMk/>
            <pc:sldMk cId="1715340869" sldId="260"/>
            <ac:grpSpMk id="18" creationId="{3D4EBCCB-D5F1-E10A-32B8-E34F5754C73B}"/>
          </ac:grpSpMkLst>
        </pc:grpChg>
        <pc:picChg chg="add mod">
          <ac:chgData name="Adam Hannemann" userId="312871d6-671d-4695-8a43-802aea1e659a" providerId="ADAL" clId="{2F5C2681-FD47-6F41-97F8-0D31F773684D}" dt="2025-03-23T15:08:01.968" v="64" actId="14100"/>
          <ac:picMkLst>
            <pc:docMk/>
            <pc:sldMk cId="1715340869" sldId="260"/>
            <ac:picMk id="4" creationId="{8138B011-0A4B-C0EC-89A6-A13CE59E87B6}"/>
          </ac:picMkLst>
        </pc:picChg>
        <pc:picChg chg="add mod">
          <ac:chgData name="Adam Hannemann" userId="312871d6-671d-4695-8a43-802aea1e659a" providerId="ADAL" clId="{2F5C2681-FD47-6F41-97F8-0D31F773684D}" dt="2025-03-23T15:11:49.119" v="83" actId="14100"/>
          <ac:picMkLst>
            <pc:docMk/>
            <pc:sldMk cId="1715340869" sldId="260"/>
            <ac:picMk id="6" creationId="{CE894B4B-23FF-A618-631B-3594B4B7254C}"/>
          </ac:picMkLst>
        </pc:picChg>
        <pc:picChg chg="add mod">
          <ac:chgData name="Adam Hannemann" userId="312871d6-671d-4695-8a43-802aea1e659a" providerId="ADAL" clId="{2F5C2681-FD47-6F41-97F8-0D31F773684D}" dt="2025-03-23T15:11:49.119" v="83" actId="14100"/>
          <ac:picMkLst>
            <pc:docMk/>
            <pc:sldMk cId="1715340869" sldId="260"/>
            <ac:picMk id="11" creationId="{66729AF9-B141-DC1E-FA1F-58E77DB3C7F1}"/>
          </ac:picMkLst>
        </pc:picChg>
        <pc:picChg chg="add mod">
          <ac:chgData name="Adam Hannemann" userId="312871d6-671d-4695-8a43-802aea1e659a" providerId="ADAL" clId="{2F5C2681-FD47-6F41-97F8-0D31F773684D}" dt="2025-03-23T15:14:32.798" v="132" actId="1076"/>
          <ac:picMkLst>
            <pc:docMk/>
            <pc:sldMk cId="1715340869" sldId="260"/>
            <ac:picMk id="13" creationId="{EE597DFC-40DA-A2CA-E0A6-BB05F1AD5CD4}"/>
          </ac:picMkLst>
        </pc:picChg>
        <pc:picChg chg="add mod">
          <ac:chgData name="Adam Hannemann" userId="312871d6-671d-4695-8a43-802aea1e659a" providerId="ADAL" clId="{2F5C2681-FD47-6F41-97F8-0D31F773684D}" dt="2025-03-23T15:26:20.359" v="234" actId="1076"/>
          <ac:picMkLst>
            <pc:docMk/>
            <pc:sldMk cId="1715340869" sldId="260"/>
            <ac:picMk id="25" creationId="{53084AEE-D0A3-F8BF-58E0-5B68883D692B}"/>
          </ac:picMkLst>
        </pc:picChg>
        <pc:picChg chg="add mod">
          <ac:chgData name="Adam Hannemann" userId="312871d6-671d-4695-8a43-802aea1e659a" providerId="ADAL" clId="{2F5C2681-FD47-6F41-97F8-0D31F773684D}" dt="2025-03-23T15:32:23.063" v="250" actId="1076"/>
          <ac:picMkLst>
            <pc:docMk/>
            <pc:sldMk cId="1715340869" sldId="260"/>
            <ac:picMk id="28" creationId="{E6505A1C-FB32-6773-9905-837DDD369994}"/>
          </ac:picMkLst>
        </pc:picChg>
        <pc:picChg chg="add mod">
          <ac:chgData name="Adam Hannemann" userId="312871d6-671d-4695-8a43-802aea1e659a" providerId="ADAL" clId="{2F5C2681-FD47-6F41-97F8-0D31F773684D}" dt="2025-03-23T15:32:33.594" v="253" actId="1076"/>
          <ac:picMkLst>
            <pc:docMk/>
            <pc:sldMk cId="1715340869" sldId="260"/>
            <ac:picMk id="30" creationId="{2E306FFF-CA55-FAC0-E5A4-02F41B9643D9}"/>
          </ac:picMkLst>
        </pc:picChg>
        <pc:picChg chg="add mod">
          <ac:chgData name="Adam Hannemann" userId="312871d6-671d-4695-8a43-802aea1e659a" providerId="ADAL" clId="{2F5C2681-FD47-6F41-97F8-0D31F773684D}" dt="2025-03-23T15:14:04.375" v="129" actId="1076"/>
          <ac:picMkLst>
            <pc:docMk/>
            <pc:sldMk cId="1715340869" sldId="260"/>
            <ac:picMk id="1030" creationId="{F17B1B33-1445-0ED9-4875-2D87E8C2D6F8}"/>
          </ac:picMkLst>
        </pc:picChg>
        <pc:picChg chg="add mod">
          <ac:chgData name="Adam Hannemann" userId="312871d6-671d-4695-8a43-802aea1e659a" providerId="ADAL" clId="{2F5C2681-FD47-6F41-97F8-0D31F773684D}" dt="2025-03-23T15:14:01.783" v="128" actId="1076"/>
          <ac:picMkLst>
            <pc:docMk/>
            <pc:sldMk cId="1715340869" sldId="260"/>
            <ac:picMk id="1034" creationId="{AAFD9647-8B0C-618A-79BF-545574CB820B}"/>
          </ac:picMkLst>
        </pc:picChg>
        <pc:picChg chg="add mod">
          <ac:chgData name="Adam Hannemann" userId="312871d6-671d-4695-8a43-802aea1e659a" providerId="ADAL" clId="{2F5C2681-FD47-6F41-97F8-0D31F773684D}" dt="2025-03-23T15:14:07.569" v="130" actId="1076"/>
          <ac:picMkLst>
            <pc:docMk/>
            <pc:sldMk cId="1715340869" sldId="260"/>
            <ac:picMk id="1036" creationId="{B0D4AA2A-1869-48A2-D218-2A348F6735D0}"/>
          </ac:picMkLst>
        </pc:picChg>
        <pc:picChg chg="add mod">
          <ac:chgData name="Adam Hannemann" userId="312871d6-671d-4695-8a43-802aea1e659a" providerId="ADAL" clId="{2F5C2681-FD47-6F41-97F8-0D31F773684D}" dt="2025-03-23T15:21:31.760" v="181" actId="14100"/>
          <ac:picMkLst>
            <pc:docMk/>
            <pc:sldMk cId="1715340869" sldId="260"/>
            <ac:picMk id="1038" creationId="{61BCDF28-9519-9B4B-0292-3123D42A9FA1}"/>
          </ac:picMkLst>
        </pc:picChg>
        <pc:picChg chg="add mod">
          <ac:chgData name="Adam Hannemann" userId="312871d6-671d-4695-8a43-802aea1e659a" providerId="ADAL" clId="{2F5C2681-FD47-6F41-97F8-0D31F773684D}" dt="2025-03-23T15:21:34.086" v="182" actId="14100"/>
          <ac:picMkLst>
            <pc:docMk/>
            <pc:sldMk cId="1715340869" sldId="260"/>
            <ac:picMk id="1040" creationId="{D953687C-AB2C-2D8C-DAAE-83AB3345ACCA}"/>
          </ac:picMkLst>
        </pc:picChg>
        <pc:picChg chg="add mod">
          <ac:chgData name="Adam Hannemann" userId="312871d6-671d-4695-8a43-802aea1e659a" providerId="ADAL" clId="{2F5C2681-FD47-6F41-97F8-0D31F773684D}" dt="2025-03-23T15:21:40.041" v="184" actId="1076"/>
          <ac:picMkLst>
            <pc:docMk/>
            <pc:sldMk cId="1715340869" sldId="260"/>
            <ac:picMk id="1042" creationId="{041E99DC-E594-8283-AB83-8FD6834BF142}"/>
          </ac:picMkLst>
        </pc:picChg>
        <pc:picChg chg="add mod">
          <ac:chgData name="Adam Hannemann" userId="312871d6-671d-4695-8a43-802aea1e659a" providerId="ADAL" clId="{2F5C2681-FD47-6F41-97F8-0D31F773684D}" dt="2025-03-23T15:24:15.108" v="192" actId="1076"/>
          <ac:picMkLst>
            <pc:docMk/>
            <pc:sldMk cId="1715340869" sldId="260"/>
            <ac:picMk id="1044" creationId="{066CB0BB-C4DA-9844-1D15-DA3639C78FFB}"/>
          </ac:picMkLst>
        </pc:picChg>
        <pc:picChg chg="add mod">
          <ac:chgData name="Adam Hannemann" userId="312871d6-671d-4695-8a43-802aea1e659a" providerId="ADAL" clId="{2F5C2681-FD47-6F41-97F8-0D31F773684D}" dt="2025-03-23T15:26:13.112" v="232" actId="14100"/>
          <ac:picMkLst>
            <pc:docMk/>
            <pc:sldMk cId="1715340869" sldId="260"/>
            <ac:picMk id="1048" creationId="{6F09F42D-5B62-24FA-C355-C732002C19A4}"/>
          </ac:picMkLst>
        </pc:picChg>
        <pc:picChg chg="add mod">
          <ac:chgData name="Adam Hannemann" userId="312871d6-671d-4695-8a43-802aea1e659a" providerId="ADAL" clId="{2F5C2681-FD47-6F41-97F8-0D31F773684D}" dt="2025-03-23T15:28:13.110" v="246" actId="1076"/>
          <ac:picMkLst>
            <pc:docMk/>
            <pc:sldMk cId="1715340869" sldId="260"/>
            <ac:picMk id="1050" creationId="{2A302CBF-F623-AD71-8976-06083539D573}"/>
          </ac:picMkLst>
        </pc:picChg>
      </pc:sldChg>
      <pc:sldChg chg="addSp delSp modSp add mod ord modClrScheme chgLayout">
        <pc:chgData name="Adam Hannemann" userId="312871d6-671d-4695-8a43-802aea1e659a" providerId="ADAL" clId="{2F5C2681-FD47-6F41-97F8-0D31F773684D}" dt="2025-03-25T02:34:17.495" v="2376"/>
        <pc:sldMkLst>
          <pc:docMk/>
          <pc:sldMk cId="2596686041" sldId="261"/>
        </pc:sldMkLst>
        <pc:spChg chg="mod ord">
          <ac:chgData name="Adam Hannemann" userId="312871d6-671d-4695-8a43-802aea1e659a" providerId="ADAL" clId="{2F5C2681-FD47-6F41-97F8-0D31F773684D}" dt="2025-03-25T02:34:17.495" v="2376"/>
          <ac:spMkLst>
            <pc:docMk/>
            <pc:sldMk cId="2596686041" sldId="261"/>
            <ac:spMk id="5" creationId="{31BDDB6E-D2D6-A55F-A8FD-1357A8CAC028}"/>
          </ac:spMkLst>
        </pc:spChg>
        <pc:spChg chg="mod">
          <ac:chgData name="Adam Hannemann" userId="312871d6-671d-4695-8a43-802aea1e659a" providerId="ADAL" clId="{2F5C2681-FD47-6F41-97F8-0D31F773684D}" dt="2025-03-23T15:35:44.318" v="269" actId="1076"/>
          <ac:spMkLst>
            <pc:docMk/>
            <pc:sldMk cId="2596686041" sldId="261"/>
            <ac:spMk id="21" creationId="{8E7860E7-9AF5-603E-6A71-76E69D20AD9D}"/>
          </ac:spMkLst>
        </pc:spChg>
        <pc:spChg chg="mod">
          <ac:chgData name="Adam Hannemann" userId="312871d6-671d-4695-8a43-802aea1e659a" providerId="ADAL" clId="{2F5C2681-FD47-6F41-97F8-0D31F773684D}" dt="2025-03-23T15:37:14.315" v="302" actId="1076"/>
          <ac:spMkLst>
            <pc:docMk/>
            <pc:sldMk cId="2596686041" sldId="261"/>
            <ac:spMk id="27" creationId="{B45C7595-861F-0719-0901-6C934F8D4BAF}"/>
          </ac:spMkLst>
        </pc:spChg>
        <pc:grpChg chg="add mod">
          <ac:chgData name="Adam Hannemann" userId="312871d6-671d-4695-8a43-802aea1e659a" providerId="ADAL" clId="{2F5C2681-FD47-6F41-97F8-0D31F773684D}" dt="2025-03-23T15:37:14.315" v="302" actId="1076"/>
          <ac:grpSpMkLst>
            <pc:docMk/>
            <pc:sldMk cId="2596686041" sldId="261"/>
            <ac:grpSpMk id="14" creationId="{9563B20C-6BB5-750B-7BC1-35C046EB2950}"/>
          </ac:grpSpMkLst>
        </pc:grpChg>
        <pc:picChg chg="mod">
          <ac:chgData name="Adam Hannemann" userId="312871d6-671d-4695-8a43-802aea1e659a" providerId="ADAL" clId="{2F5C2681-FD47-6F41-97F8-0D31F773684D}" dt="2025-03-23T15:35:50.137" v="271" actId="1076"/>
          <ac:picMkLst>
            <pc:docMk/>
            <pc:sldMk cId="2596686041" sldId="261"/>
            <ac:picMk id="7" creationId="{D826C559-C17E-AFFC-B279-EE3CC38C1A50}"/>
          </ac:picMkLst>
        </pc:picChg>
        <pc:picChg chg="mod">
          <ac:chgData name="Adam Hannemann" userId="312871d6-671d-4695-8a43-802aea1e659a" providerId="ADAL" clId="{2F5C2681-FD47-6F41-97F8-0D31F773684D}" dt="2025-03-23T15:37:54.063" v="318" actId="1076"/>
          <ac:picMkLst>
            <pc:docMk/>
            <pc:sldMk cId="2596686041" sldId="261"/>
            <ac:picMk id="11" creationId="{C27371C1-4491-362F-208F-FBF3B220C3FC}"/>
          </ac:picMkLst>
        </pc:picChg>
        <pc:picChg chg="mod">
          <ac:chgData name="Adam Hannemann" userId="312871d6-671d-4695-8a43-802aea1e659a" providerId="ADAL" clId="{2F5C2681-FD47-6F41-97F8-0D31F773684D}" dt="2025-03-23T15:35:58.582" v="275" actId="1076"/>
          <ac:picMkLst>
            <pc:docMk/>
            <pc:sldMk cId="2596686041" sldId="261"/>
            <ac:picMk id="12" creationId="{C77737BB-DB8D-2BD9-029B-D64746696842}"/>
          </ac:picMkLst>
        </pc:picChg>
        <pc:picChg chg="mod">
          <ac:chgData name="Adam Hannemann" userId="312871d6-671d-4695-8a43-802aea1e659a" providerId="ADAL" clId="{2F5C2681-FD47-6F41-97F8-0D31F773684D}" dt="2025-03-23T15:35:54.442" v="273" actId="1076"/>
          <ac:picMkLst>
            <pc:docMk/>
            <pc:sldMk cId="2596686041" sldId="261"/>
            <ac:picMk id="13" creationId="{F247EA24-F0FA-A08E-E692-0D443E6B4D78}"/>
          </ac:picMkLst>
        </pc:picChg>
        <pc:picChg chg="mod">
          <ac:chgData name="Adam Hannemann" userId="312871d6-671d-4695-8a43-802aea1e659a" providerId="ADAL" clId="{2F5C2681-FD47-6F41-97F8-0D31F773684D}" dt="2025-03-23T15:36:08.002" v="280" actId="1076"/>
          <ac:picMkLst>
            <pc:docMk/>
            <pc:sldMk cId="2596686041" sldId="261"/>
            <ac:picMk id="16" creationId="{03FB4E59-A8EA-E43E-746D-C121F23877B2}"/>
          </ac:picMkLst>
        </pc:picChg>
        <pc:picChg chg="mod">
          <ac:chgData name="Adam Hannemann" userId="312871d6-671d-4695-8a43-802aea1e659a" providerId="ADAL" clId="{2F5C2681-FD47-6F41-97F8-0D31F773684D}" dt="2025-03-23T15:37:14.315" v="302" actId="1076"/>
          <ac:picMkLst>
            <pc:docMk/>
            <pc:sldMk cId="2596686041" sldId="261"/>
            <ac:picMk id="26" creationId="{0AC6C636-68CB-BDB2-9890-AEB6BBE6F56C}"/>
          </ac:picMkLst>
        </pc:picChg>
        <pc:picChg chg="mod">
          <ac:chgData name="Adam Hannemann" userId="312871d6-671d-4695-8a43-802aea1e659a" providerId="ADAL" clId="{2F5C2681-FD47-6F41-97F8-0D31F773684D}" dt="2025-03-23T15:37:24.054" v="306" actId="1076"/>
          <ac:picMkLst>
            <pc:docMk/>
            <pc:sldMk cId="2596686041" sldId="261"/>
            <ac:picMk id="29" creationId="{6B9F7E61-074A-7F60-B512-0427EF679DA2}"/>
          </ac:picMkLst>
        </pc:picChg>
        <pc:picChg chg="mod">
          <ac:chgData name="Adam Hannemann" userId="312871d6-671d-4695-8a43-802aea1e659a" providerId="ADAL" clId="{2F5C2681-FD47-6F41-97F8-0D31F773684D}" dt="2025-03-23T15:36:39.402" v="295" actId="1076"/>
          <ac:picMkLst>
            <pc:docMk/>
            <pc:sldMk cId="2596686041" sldId="261"/>
            <ac:picMk id="31" creationId="{4A0BCD3B-4B7A-E9BB-35D6-2C37017C47C0}"/>
          </ac:picMkLst>
        </pc:picChg>
        <pc:picChg chg="mod">
          <ac:chgData name="Adam Hannemann" userId="312871d6-671d-4695-8a43-802aea1e659a" providerId="ADAL" clId="{2F5C2681-FD47-6F41-97F8-0D31F773684D}" dt="2025-03-23T15:36:27.814" v="289" actId="1076"/>
          <ac:picMkLst>
            <pc:docMk/>
            <pc:sldMk cId="2596686041" sldId="261"/>
            <ac:picMk id="35" creationId="{CB45EE6E-71F2-65E0-8CE1-D89D888521D5}"/>
          </ac:picMkLst>
        </pc:picChg>
        <pc:picChg chg="mod">
          <ac:chgData name="Adam Hannemann" userId="312871d6-671d-4695-8a43-802aea1e659a" providerId="ADAL" clId="{2F5C2681-FD47-6F41-97F8-0D31F773684D}" dt="2025-03-23T15:35:39.324" v="268" actId="14100"/>
          <ac:picMkLst>
            <pc:docMk/>
            <pc:sldMk cId="2596686041" sldId="261"/>
            <ac:picMk id="1026" creationId="{49CF5859-1187-89E1-B21A-E519B60D90D5}"/>
          </ac:picMkLst>
        </pc:picChg>
        <pc:picChg chg="mod">
          <ac:chgData name="Adam Hannemann" userId="312871d6-671d-4695-8a43-802aea1e659a" providerId="ADAL" clId="{2F5C2681-FD47-6F41-97F8-0D31F773684D}" dt="2025-03-23T15:36:31.357" v="291" actId="1076"/>
          <ac:picMkLst>
            <pc:docMk/>
            <pc:sldMk cId="2596686041" sldId="261"/>
            <ac:picMk id="1028" creationId="{516A258F-0CCA-F264-DF4C-8919F90740F3}"/>
          </ac:picMkLst>
        </pc:picChg>
        <pc:picChg chg="mod">
          <ac:chgData name="Adam Hannemann" userId="312871d6-671d-4695-8a43-802aea1e659a" providerId="ADAL" clId="{2F5C2681-FD47-6F41-97F8-0D31F773684D}" dt="2025-03-23T15:37:44.477" v="314" actId="1076"/>
          <ac:picMkLst>
            <pc:docMk/>
            <pc:sldMk cId="2596686041" sldId="261"/>
            <ac:picMk id="1030" creationId="{2E8A1498-0B42-472D-1EA9-9E1FDA4C8654}"/>
          </ac:picMkLst>
        </pc:picChg>
        <pc:picChg chg="mod">
          <ac:chgData name="Adam Hannemann" userId="312871d6-671d-4695-8a43-802aea1e659a" providerId="ADAL" clId="{2F5C2681-FD47-6F41-97F8-0D31F773684D}" dt="2025-03-23T15:37:34.685" v="310" actId="1076"/>
          <ac:picMkLst>
            <pc:docMk/>
            <pc:sldMk cId="2596686041" sldId="261"/>
            <ac:picMk id="1034" creationId="{60F15245-FE19-5ECE-BCBB-50E70B22B068}"/>
          </ac:picMkLst>
        </pc:picChg>
        <pc:picChg chg="mod">
          <ac:chgData name="Adam Hannemann" userId="312871d6-671d-4695-8a43-802aea1e659a" providerId="ADAL" clId="{2F5C2681-FD47-6F41-97F8-0D31F773684D}" dt="2025-03-23T15:37:55.881" v="319" actId="1076"/>
          <ac:picMkLst>
            <pc:docMk/>
            <pc:sldMk cId="2596686041" sldId="261"/>
            <ac:picMk id="1036" creationId="{3F18A709-8FE3-4F79-F24C-007D4DD05CAB}"/>
          </ac:picMkLst>
        </pc:picChg>
        <pc:picChg chg="mod">
          <ac:chgData name="Adam Hannemann" userId="312871d6-671d-4695-8a43-802aea1e659a" providerId="ADAL" clId="{2F5C2681-FD47-6F41-97F8-0D31F773684D}" dt="2025-03-23T15:36:06.140" v="279" actId="1076"/>
          <ac:picMkLst>
            <pc:docMk/>
            <pc:sldMk cId="2596686041" sldId="261"/>
            <ac:picMk id="1038" creationId="{5DD67A43-260C-6F54-CA27-32611A905AC1}"/>
          </ac:picMkLst>
        </pc:picChg>
        <pc:picChg chg="mod">
          <ac:chgData name="Adam Hannemann" userId="312871d6-671d-4695-8a43-802aea1e659a" providerId="ADAL" clId="{2F5C2681-FD47-6F41-97F8-0D31F773684D}" dt="2025-03-23T15:36:12.544" v="282" actId="1076"/>
          <ac:picMkLst>
            <pc:docMk/>
            <pc:sldMk cId="2596686041" sldId="261"/>
            <ac:picMk id="1040" creationId="{F91B23E5-3752-951D-E585-A79921E2E432}"/>
          </ac:picMkLst>
        </pc:picChg>
        <pc:picChg chg="mod">
          <ac:chgData name="Adam Hannemann" userId="312871d6-671d-4695-8a43-802aea1e659a" providerId="ADAL" clId="{2F5C2681-FD47-6F41-97F8-0D31F773684D}" dt="2025-03-23T15:37:20.767" v="305" actId="1076"/>
          <ac:picMkLst>
            <pc:docMk/>
            <pc:sldMk cId="2596686041" sldId="261"/>
            <ac:picMk id="1042" creationId="{B0F66DE6-3199-1BC2-A2E9-067EB90446E7}"/>
          </ac:picMkLst>
        </pc:picChg>
        <pc:picChg chg="mod">
          <ac:chgData name="Adam Hannemann" userId="312871d6-671d-4695-8a43-802aea1e659a" providerId="ADAL" clId="{2F5C2681-FD47-6F41-97F8-0D31F773684D}" dt="2025-03-23T15:37:57.696" v="320" actId="1076"/>
          <ac:picMkLst>
            <pc:docMk/>
            <pc:sldMk cId="2596686041" sldId="261"/>
            <ac:picMk id="1044" creationId="{FA51A699-1C83-1020-6DB8-00A7B955557A}"/>
          </ac:picMkLst>
        </pc:picChg>
        <pc:picChg chg="mod">
          <ac:chgData name="Adam Hannemann" userId="312871d6-671d-4695-8a43-802aea1e659a" providerId="ADAL" clId="{2F5C2681-FD47-6F41-97F8-0D31F773684D}" dt="2025-03-23T15:36:23.991" v="287" actId="1076"/>
          <ac:picMkLst>
            <pc:docMk/>
            <pc:sldMk cId="2596686041" sldId="261"/>
            <ac:picMk id="1050" creationId="{29EF9275-F219-76A5-84D3-9904317973AA}"/>
          </ac:picMkLst>
        </pc:picChg>
      </pc:sldChg>
      <pc:sldChg chg="addSp delSp modSp new mod modClrScheme modAnim chgLayout">
        <pc:chgData name="Adam Hannemann" userId="312871d6-671d-4695-8a43-802aea1e659a" providerId="ADAL" clId="{2F5C2681-FD47-6F41-97F8-0D31F773684D}" dt="2025-03-25T02:34:17.495" v="2376"/>
        <pc:sldMkLst>
          <pc:docMk/>
          <pc:sldMk cId="1503300012" sldId="262"/>
        </pc:sldMkLst>
        <pc:spChg chg="mod ord">
          <ac:chgData name="Adam Hannemann" userId="312871d6-671d-4695-8a43-802aea1e659a" providerId="ADAL" clId="{2F5C2681-FD47-6F41-97F8-0D31F773684D}" dt="2025-03-23T15:56:54.815" v="354" actId="14100"/>
          <ac:spMkLst>
            <pc:docMk/>
            <pc:sldMk cId="1503300012" sldId="262"/>
            <ac:spMk id="2" creationId="{F052DCE9-BB85-63F3-6298-F81B575BD29D}"/>
          </ac:spMkLst>
        </pc:spChg>
        <pc:spChg chg="add mod ord">
          <ac:chgData name="Adam Hannemann" userId="312871d6-671d-4695-8a43-802aea1e659a" providerId="ADAL" clId="{2F5C2681-FD47-6F41-97F8-0D31F773684D}" dt="2025-03-23T16:04:31.043" v="558" actId="948"/>
          <ac:spMkLst>
            <pc:docMk/>
            <pc:sldMk cId="1503300012" sldId="262"/>
            <ac:spMk id="4" creationId="{D3CBAE6D-67B5-490D-581E-F4DA533085A4}"/>
          </ac:spMkLst>
        </pc:spChg>
        <pc:picChg chg="add mod">
          <ac:chgData name="Adam Hannemann" userId="312871d6-671d-4695-8a43-802aea1e659a" providerId="ADAL" clId="{2F5C2681-FD47-6F41-97F8-0D31F773684D}" dt="2025-03-25T02:34:17.495" v="2376"/>
          <ac:picMkLst>
            <pc:docMk/>
            <pc:sldMk cId="1503300012" sldId="262"/>
            <ac:picMk id="6" creationId="{6042D31B-E40A-9EF2-94FC-EDB5D64C68AE}"/>
          </ac:picMkLst>
        </pc:picChg>
      </pc:sldChg>
      <pc:sldChg chg="addSp delSp modSp new mod modClrScheme chgLayout">
        <pc:chgData name="Adam Hannemann" userId="312871d6-671d-4695-8a43-802aea1e659a" providerId="ADAL" clId="{2F5C2681-FD47-6F41-97F8-0D31F773684D}" dt="2025-03-25T02:34:17.495" v="2376"/>
        <pc:sldMkLst>
          <pc:docMk/>
          <pc:sldMk cId="2979922748" sldId="263"/>
        </pc:sldMkLst>
        <pc:spChg chg="add mod ord">
          <ac:chgData name="Adam Hannemann" userId="312871d6-671d-4695-8a43-802aea1e659a" providerId="ADAL" clId="{2F5C2681-FD47-6F41-97F8-0D31F773684D}" dt="2025-03-25T02:34:17.495" v="2376"/>
          <ac:spMkLst>
            <pc:docMk/>
            <pc:sldMk cId="2979922748" sldId="263"/>
            <ac:spMk id="5" creationId="{A6A3D5C8-7ECD-6D31-7FEC-51C993FFFF7B}"/>
          </ac:spMkLst>
        </pc:spChg>
        <pc:spChg chg="add del mod ord">
          <ac:chgData name="Adam Hannemann" userId="312871d6-671d-4695-8a43-802aea1e659a" providerId="ADAL" clId="{2F5C2681-FD47-6F41-97F8-0D31F773684D}" dt="2025-03-25T02:34:17.495" v="2376"/>
          <ac:spMkLst>
            <pc:docMk/>
            <pc:sldMk cId="2979922748" sldId="263"/>
            <ac:spMk id="6" creationId="{478A685E-C294-F82E-7D7A-CD71C6CCD327}"/>
          </ac:spMkLst>
        </pc:spChg>
      </pc:sldChg>
      <pc:sldChg chg="modSp new mod">
        <pc:chgData name="Adam Hannemann" userId="312871d6-671d-4695-8a43-802aea1e659a" providerId="ADAL" clId="{2F5C2681-FD47-6F41-97F8-0D31F773684D}" dt="2025-03-25T02:34:17.495" v="2376"/>
        <pc:sldMkLst>
          <pc:docMk/>
          <pc:sldMk cId="3975945541" sldId="264"/>
        </pc:sldMkLst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3975945541" sldId="264"/>
            <ac:spMk id="2" creationId="{5AA60437-4FE5-FD13-3167-120319D22E3F}"/>
          </ac:spMkLst>
        </pc:spChg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3975945541" sldId="264"/>
            <ac:spMk id="3" creationId="{9D3E1489-9779-2F8D-C346-17F906C1A357}"/>
          </ac:spMkLst>
        </pc:spChg>
      </pc:sldChg>
      <pc:sldChg chg="addSp delSp modSp new mod modClrScheme chgLayout modNotesTx">
        <pc:chgData name="Adam Hannemann" userId="312871d6-671d-4695-8a43-802aea1e659a" providerId="ADAL" clId="{2F5C2681-FD47-6F41-97F8-0D31F773684D}" dt="2025-03-25T02:34:17.495" v="2376"/>
        <pc:sldMkLst>
          <pc:docMk/>
          <pc:sldMk cId="289248528" sldId="265"/>
        </pc:sldMkLst>
        <pc:spChg chg="add mod ord">
          <ac:chgData name="Adam Hannemann" userId="312871d6-671d-4695-8a43-802aea1e659a" providerId="ADAL" clId="{2F5C2681-FD47-6F41-97F8-0D31F773684D}" dt="2025-03-25T02:34:17.495" v="2376"/>
          <ac:spMkLst>
            <pc:docMk/>
            <pc:sldMk cId="289248528" sldId="265"/>
            <ac:spMk id="4" creationId="{D75B6BD3-C711-8458-AFBC-6C307F8CEE02}"/>
          </ac:spMkLst>
        </pc:spChg>
        <pc:spChg chg="add mod ord">
          <ac:chgData name="Adam Hannemann" userId="312871d6-671d-4695-8a43-802aea1e659a" providerId="ADAL" clId="{2F5C2681-FD47-6F41-97F8-0D31F773684D}" dt="2025-03-25T02:34:17.495" v="2376"/>
          <ac:spMkLst>
            <pc:docMk/>
            <pc:sldMk cId="289248528" sldId="265"/>
            <ac:spMk id="5" creationId="{F679DDDB-3996-8E5A-0AFF-808A989BA07C}"/>
          </ac:spMkLst>
        </pc:spChg>
      </pc:sldChg>
      <pc:sldChg chg="modSp new mod">
        <pc:chgData name="Adam Hannemann" userId="312871d6-671d-4695-8a43-802aea1e659a" providerId="ADAL" clId="{2F5C2681-FD47-6F41-97F8-0D31F773684D}" dt="2025-03-25T02:34:17.495" v="2376"/>
        <pc:sldMkLst>
          <pc:docMk/>
          <pc:sldMk cId="3791749886" sldId="266"/>
        </pc:sldMkLst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3791749886" sldId="266"/>
            <ac:spMk id="2" creationId="{19316D6B-D4C3-33CF-ADE0-0C472F9D0F67}"/>
          </ac:spMkLst>
        </pc:spChg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3791749886" sldId="266"/>
            <ac:spMk id="3" creationId="{A8466CB5-8BAD-7A1B-DC5D-AA926310295B}"/>
          </ac:spMkLst>
        </pc:spChg>
      </pc:sldChg>
      <pc:sldChg chg="modSp new mod">
        <pc:chgData name="Adam Hannemann" userId="312871d6-671d-4695-8a43-802aea1e659a" providerId="ADAL" clId="{2F5C2681-FD47-6F41-97F8-0D31F773684D}" dt="2025-03-25T02:34:17.495" v="2376"/>
        <pc:sldMkLst>
          <pc:docMk/>
          <pc:sldMk cId="3183077860" sldId="267"/>
        </pc:sldMkLst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3183077860" sldId="267"/>
            <ac:spMk id="2" creationId="{690F73C3-8BEA-4B1C-39CA-50D5A58D85AE}"/>
          </ac:spMkLst>
        </pc:spChg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3183077860" sldId="267"/>
            <ac:spMk id="3" creationId="{7BABBF84-80DD-3B66-814B-82CE7328493B}"/>
          </ac:spMkLst>
        </pc:spChg>
      </pc:sldChg>
      <pc:sldChg chg="modSp new mod">
        <pc:chgData name="Adam Hannemann" userId="312871d6-671d-4695-8a43-802aea1e659a" providerId="ADAL" clId="{2F5C2681-FD47-6F41-97F8-0D31F773684D}" dt="2025-03-25T02:34:17.495" v="2376"/>
        <pc:sldMkLst>
          <pc:docMk/>
          <pc:sldMk cId="1183505146" sldId="268"/>
        </pc:sldMkLst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1183505146" sldId="268"/>
            <ac:spMk id="2" creationId="{6A060C3B-4726-B86B-DD0F-D8E86DB9B91C}"/>
          </ac:spMkLst>
        </pc:spChg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1183505146" sldId="268"/>
            <ac:spMk id="3" creationId="{6D7FE4DB-E546-5540-057C-E87BB9E39419}"/>
          </ac:spMkLst>
        </pc:spChg>
      </pc:sldChg>
      <pc:sldChg chg="modSp new mod">
        <pc:chgData name="Adam Hannemann" userId="312871d6-671d-4695-8a43-802aea1e659a" providerId="ADAL" clId="{2F5C2681-FD47-6F41-97F8-0D31F773684D}" dt="2025-03-25T02:34:17.495" v="2376"/>
        <pc:sldMkLst>
          <pc:docMk/>
          <pc:sldMk cId="253817108" sldId="269"/>
        </pc:sldMkLst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253817108" sldId="269"/>
            <ac:spMk id="2" creationId="{09E342E2-12C1-17F8-6DBC-6F63DA8E0DEF}"/>
          </ac:spMkLst>
        </pc:spChg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253817108" sldId="269"/>
            <ac:spMk id="3" creationId="{EE1349C4-15A1-A11C-2A3E-5993970877E3}"/>
          </ac:spMkLst>
        </pc:spChg>
      </pc:sldChg>
      <pc:sldChg chg="modSp new mod">
        <pc:chgData name="Adam Hannemann" userId="312871d6-671d-4695-8a43-802aea1e659a" providerId="ADAL" clId="{2F5C2681-FD47-6F41-97F8-0D31F773684D}" dt="2025-03-25T02:34:17.495" v="2376"/>
        <pc:sldMkLst>
          <pc:docMk/>
          <pc:sldMk cId="227469013" sldId="270"/>
        </pc:sldMkLst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227469013" sldId="270"/>
            <ac:spMk id="2" creationId="{C4AC21FE-9E36-563C-ABB5-C830B2EBE24E}"/>
          </ac:spMkLst>
        </pc:spChg>
        <pc:spChg chg="mod">
          <ac:chgData name="Adam Hannemann" userId="312871d6-671d-4695-8a43-802aea1e659a" providerId="ADAL" clId="{2F5C2681-FD47-6F41-97F8-0D31F773684D}" dt="2025-03-25T02:34:17.495" v="2376"/>
          <ac:spMkLst>
            <pc:docMk/>
            <pc:sldMk cId="227469013" sldId="270"/>
            <ac:spMk id="3" creationId="{5896AB3D-1BAB-E3A6-68D6-B308D66D7414}"/>
          </ac:spMkLst>
        </pc:spChg>
      </pc:sldChg>
      <pc:sldChg chg="modSp new mod">
        <pc:chgData name="Adam Hannemann" userId="312871d6-671d-4695-8a43-802aea1e659a" providerId="ADAL" clId="{2F5C2681-FD47-6F41-97F8-0D31F773684D}" dt="2025-03-30T01:20:59.320" v="2666" actId="20577"/>
        <pc:sldMkLst>
          <pc:docMk/>
          <pc:sldMk cId="3555578576" sldId="271"/>
        </pc:sldMkLst>
        <pc:spChg chg="mod">
          <ac:chgData name="Adam Hannemann" userId="312871d6-671d-4695-8a43-802aea1e659a" providerId="ADAL" clId="{2F5C2681-FD47-6F41-97F8-0D31F773684D}" dt="2025-03-30T01:20:59.320" v="2666" actId="20577"/>
          <ac:spMkLst>
            <pc:docMk/>
            <pc:sldMk cId="3555578576" sldId="271"/>
            <ac:spMk id="6" creationId="{E10F57D2-A4D1-8117-6929-26C61E532361}"/>
          </ac:spMkLst>
        </pc:spChg>
      </pc:sldChg>
      <pc:sldChg chg="addSp delSp modSp new mod modClrScheme chgLayout">
        <pc:chgData name="Adam Hannemann" userId="312871d6-671d-4695-8a43-802aea1e659a" providerId="ADAL" clId="{2F5C2681-FD47-6F41-97F8-0D31F773684D}" dt="2025-03-30T01:59:14.967" v="2712" actId="767"/>
        <pc:sldMkLst>
          <pc:docMk/>
          <pc:sldMk cId="3461035858" sldId="272"/>
        </pc:sldMkLst>
        <pc:spChg chg="add mod ord">
          <ac:chgData name="Adam Hannemann" userId="312871d6-671d-4695-8a43-802aea1e659a" providerId="ADAL" clId="{2F5C2681-FD47-6F41-97F8-0D31F773684D}" dt="2025-03-30T01:51:25.860" v="2711" actId="700"/>
          <ac:spMkLst>
            <pc:docMk/>
            <pc:sldMk cId="3461035858" sldId="272"/>
            <ac:spMk id="5" creationId="{6C80EB75-E8B6-46AA-A28A-B0D92AF0DDE7}"/>
          </ac:spMkLst>
        </pc:spChg>
        <pc:spChg chg="add mod">
          <ac:chgData name="Adam Hannemann" userId="312871d6-671d-4695-8a43-802aea1e659a" providerId="ADAL" clId="{2F5C2681-FD47-6F41-97F8-0D31F773684D}" dt="2025-03-30T01:59:14.967" v="2712" actId="767"/>
          <ac:spMkLst>
            <pc:docMk/>
            <pc:sldMk cId="3461035858" sldId="272"/>
            <ac:spMk id="6" creationId="{929F509E-0798-072C-4241-F6065013E1D6}"/>
          </ac:spMkLst>
        </pc:spChg>
      </pc:sldChg>
      <pc:sldMasterChg chg="addSldLayout modSldLayout">
        <pc:chgData name="Adam Hannemann" userId="312871d6-671d-4695-8a43-802aea1e659a" providerId="ADAL" clId="{2F5C2681-FD47-6F41-97F8-0D31F773684D}" dt="2025-03-30T01:51:16.947" v="2710"/>
        <pc:sldMasterMkLst>
          <pc:docMk/>
          <pc:sldMasterMk cId="1435071683" sldId="2147483648"/>
        </pc:sldMasterMkLst>
        <pc:sldLayoutChg chg="addSp modSp mod">
          <pc:chgData name="Adam Hannemann" userId="312871d6-671d-4695-8a43-802aea1e659a" providerId="ADAL" clId="{2F5C2681-FD47-6F41-97F8-0D31F773684D}" dt="2025-03-23T15:35:10.499" v="265"/>
          <pc:sldLayoutMkLst>
            <pc:docMk/>
            <pc:sldMasterMk cId="1435071683" sldId="2147483648"/>
            <pc:sldLayoutMk cId="1055289278" sldId="2147483655"/>
          </pc:sldLayoutMkLst>
          <pc:spChg chg="add mod">
            <ac:chgData name="Adam Hannemann" userId="312871d6-671d-4695-8a43-802aea1e659a" providerId="ADAL" clId="{2F5C2681-FD47-6F41-97F8-0D31F773684D}" dt="2025-03-23T15:34:59.691" v="264" actId="207"/>
            <ac:spMkLst>
              <pc:docMk/>
              <pc:sldMasterMk cId="1435071683" sldId="2147483648"/>
              <pc:sldLayoutMk cId="1055289278" sldId="2147483655"/>
              <ac:spMk id="5" creationId="{E99BE77F-08E9-10E5-9EC9-104BC9C3546A}"/>
            </ac:spMkLst>
          </pc:spChg>
          <pc:picChg chg="add mod">
            <ac:chgData name="Adam Hannemann" userId="312871d6-671d-4695-8a43-802aea1e659a" providerId="ADAL" clId="{2F5C2681-FD47-6F41-97F8-0D31F773684D}" dt="2025-03-23T15:35:10.499" v="265"/>
            <ac:picMkLst>
              <pc:docMk/>
              <pc:sldMasterMk cId="1435071683" sldId="2147483648"/>
              <pc:sldLayoutMk cId="1055289278" sldId="2147483655"/>
              <ac:picMk id="6" creationId="{1343743F-1AE9-5D75-6931-A06962E7515F}"/>
            </ac:picMkLst>
          </pc:picChg>
        </pc:sldLayoutChg>
        <pc:sldLayoutChg chg="addSp delSp modSp add mod modTransition">
          <pc:chgData name="Adam Hannemann" userId="312871d6-671d-4695-8a43-802aea1e659a" providerId="ADAL" clId="{2F5C2681-FD47-6F41-97F8-0D31F773684D}" dt="2025-03-23T15:33:46.883" v="261"/>
          <pc:sldLayoutMkLst>
            <pc:docMk/>
            <pc:sldMasterMk cId="1435071683" sldId="2147483648"/>
            <pc:sldLayoutMk cId="1466008156" sldId="2147483660"/>
          </pc:sldLayoutMkLst>
        </pc:sldLayoutChg>
        <pc:sldLayoutChg chg="modSp add mod modTransition">
          <pc:chgData name="Adam Hannemann" userId="312871d6-671d-4695-8a43-802aea1e659a" providerId="ADAL" clId="{2F5C2681-FD47-6F41-97F8-0D31F773684D}" dt="2025-03-23T16:43:35.577" v="1925" actId="207"/>
          <pc:sldLayoutMkLst>
            <pc:docMk/>
            <pc:sldMasterMk cId="1435071683" sldId="2147483648"/>
            <pc:sldLayoutMk cId="1597816574" sldId="2147483661"/>
          </pc:sldLayoutMkLst>
          <pc:spChg chg="mod">
            <ac:chgData name="Adam Hannemann" userId="312871d6-671d-4695-8a43-802aea1e659a" providerId="ADAL" clId="{2F5C2681-FD47-6F41-97F8-0D31F773684D}" dt="2025-03-23T16:12:37.995" v="637" actId="14100"/>
            <ac:spMkLst>
              <pc:docMk/>
              <pc:sldMasterMk cId="1435071683" sldId="2147483648"/>
              <pc:sldLayoutMk cId="1597816574" sldId="2147483661"/>
              <ac:spMk id="2" creationId="{79F9C07E-C01A-48DE-B8D8-FA396203C331}"/>
            </ac:spMkLst>
          </pc:spChg>
          <pc:spChg chg="mod">
            <ac:chgData name="Adam Hannemann" userId="312871d6-671d-4695-8a43-802aea1e659a" providerId="ADAL" clId="{2F5C2681-FD47-6F41-97F8-0D31F773684D}" dt="2025-03-23T16:43:35.577" v="1925" actId="207"/>
            <ac:spMkLst>
              <pc:docMk/>
              <pc:sldMasterMk cId="1435071683" sldId="2147483648"/>
              <pc:sldLayoutMk cId="1597816574" sldId="2147483661"/>
              <ac:spMk id="3" creationId="{3452B53D-9B90-0062-31BF-E73B2441671B}"/>
            </ac:spMkLst>
          </pc:spChg>
        </pc:sldLayoutChg>
        <pc:sldLayoutChg chg="delSp modSp add mod modTransition">
          <pc:chgData name="Adam Hannemann" userId="312871d6-671d-4695-8a43-802aea1e659a" providerId="ADAL" clId="{2F5C2681-FD47-6F41-97F8-0D31F773684D}" dt="2025-03-25T01:59:32.799" v="2370" actId="14861"/>
          <pc:sldLayoutMkLst>
            <pc:docMk/>
            <pc:sldMasterMk cId="1435071683" sldId="2147483648"/>
            <pc:sldLayoutMk cId="3801674534" sldId="2147483662"/>
          </pc:sldLayoutMkLst>
          <pc:spChg chg="mod">
            <ac:chgData name="Adam Hannemann" userId="312871d6-671d-4695-8a43-802aea1e659a" providerId="ADAL" clId="{2F5C2681-FD47-6F41-97F8-0D31F773684D}" dt="2025-03-25T01:59:32.799" v="2370" actId="14861"/>
            <ac:spMkLst>
              <pc:docMk/>
              <pc:sldMasterMk cId="1435071683" sldId="2147483648"/>
              <pc:sldLayoutMk cId="3801674534" sldId="2147483662"/>
              <ac:spMk id="8" creationId="{F8B34873-BBAF-5D7F-54CE-C90CF404575C}"/>
            </ac:spMkLst>
          </pc:spChg>
        </pc:sldLayoutChg>
        <pc:sldLayoutChg chg="addSp delSp modSp add mod modTransition">
          <pc:chgData name="Adam Hannemann" userId="312871d6-671d-4695-8a43-802aea1e659a" providerId="ADAL" clId="{2F5C2681-FD47-6F41-97F8-0D31F773684D}" dt="2025-03-30T01:51:16.947" v="2710"/>
          <pc:sldLayoutMkLst>
            <pc:docMk/>
            <pc:sldMasterMk cId="1435071683" sldId="2147483648"/>
            <pc:sldLayoutMk cId="1580072189" sldId="2147483663"/>
          </pc:sldLayoutMkLst>
          <pc:spChg chg="mod">
            <ac:chgData name="Adam Hannemann" userId="312871d6-671d-4695-8a43-802aea1e659a" providerId="ADAL" clId="{2F5C2681-FD47-6F41-97F8-0D31F773684D}" dt="2025-03-30T01:33:53.001" v="2671" actId="14100"/>
            <ac:spMkLst>
              <pc:docMk/>
              <pc:sldMasterMk cId="1435071683" sldId="2147483648"/>
              <pc:sldLayoutMk cId="1580072189" sldId="2147483663"/>
              <ac:spMk id="2" creationId="{D40FC443-D110-A3B9-2AAF-90563A4604FB}"/>
            </ac:spMkLst>
          </pc:spChg>
          <pc:spChg chg="add mod">
            <ac:chgData name="Adam Hannemann" userId="312871d6-671d-4695-8a43-802aea1e659a" providerId="ADAL" clId="{2F5C2681-FD47-6F41-97F8-0D31F773684D}" dt="2025-03-30T01:33:59.099" v="2672" actId="14100"/>
            <ac:spMkLst>
              <pc:docMk/>
              <pc:sldMasterMk cId="1435071683" sldId="2147483648"/>
              <pc:sldLayoutMk cId="1580072189" sldId="2147483663"/>
              <ac:spMk id="6" creationId="{A578C315-50B2-10D5-0AB2-F24544F45E19}"/>
            </ac:spMkLst>
          </pc:spChg>
        </pc:sldLayoutChg>
      </pc:sldMasterChg>
      <pc:sldMasterChg chg="addSp modSldLayout">
        <pc:chgData name="Adam Hannemann" userId="312871d6-671d-4695-8a43-802aea1e659a" providerId="ADAL" clId="{2F5C2681-FD47-6F41-97F8-0D31F773684D}" dt="2025-03-25T02:34:15.260" v="2371"/>
        <pc:sldMasterMkLst>
          <pc:docMk/>
          <pc:sldMasterMk cId="3317397097" sldId="2147483663"/>
        </pc:sldMasterMkLst>
        <pc:sldLayoutChg chg="addSp">
          <pc:chgData name="Adam Hannemann" userId="312871d6-671d-4695-8a43-802aea1e659a" providerId="ADAL" clId="{2F5C2681-FD47-6F41-97F8-0D31F773684D}" dt="2025-03-25T02:34:15.260" v="2371"/>
          <pc:sldLayoutMkLst>
            <pc:docMk/>
            <pc:sldMasterMk cId="3317397097" sldId="2147483663"/>
            <pc:sldLayoutMk cId="152983283" sldId="2147483664"/>
          </pc:sldLayoutMkLst>
        </pc:sldLayoutChg>
        <pc:sldLayoutChg chg="addSp">
          <pc:chgData name="Adam Hannemann" userId="312871d6-671d-4695-8a43-802aea1e659a" providerId="ADAL" clId="{2F5C2681-FD47-6F41-97F8-0D31F773684D}" dt="2025-03-25T02:34:15.260" v="2371"/>
          <pc:sldLayoutMkLst>
            <pc:docMk/>
            <pc:sldMasterMk cId="3317397097" sldId="2147483663"/>
            <pc:sldLayoutMk cId="66807040" sldId="2147483665"/>
          </pc:sldLayoutMkLst>
        </pc:sldLayoutChg>
        <pc:sldLayoutChg chg="addSp">
          <pc:chgData name="Adam Hannemann" userId="312871d6-671d-4695-8a43-802aea1e659a" providerId="ADAL" clId="{2F5C2681-FD47-6F41-97F8-0D31F773684D}" dt="2025-03-25T02:34:15.260" v="2371"/>
          <pc:sldLayoutMkLst>
            <pc:docMk/>
            <pc:sldMasterMk cId="3317397097" sldId="2147483663"/>
            <pc:sldLayoutMk cId="317966034" sldId="2147483672"/>
          </pc:sldLayoutMkLst>
        </pc:sldLayoutChg>
      </pc:sldMasterChg>
    </pc:docChg>
  </pc:docChgLst>
  <pc:docChgLst>
    <pc:chgData name="Adam Hannemann" userId="312871d6-671d-4695-8a43-802aea1e659a" providerId="ADAL" clId="{842F282A-7F2E-ED4D-8034-098BE3E1A2A3}"/>
    <pc:docChg chg="modSld sldOrd">
      <pc:chgData name="Adam Hannemann" userId="312871d6-671d-4695-8a43-802aea1e659a" providerId="ADAL" clId="{842F282A-7F2E-ED4D-8034-098BE3E1A2A3}" dt="2025-06-04T01:42:01.193" v="42" actId="14826"/>
      <pc:docMkLst>
        <pc:docMk/>
      </pc:docMkLst>
      <pc:sldChg chg="modSp mod ord">
        <pc:chgData name="Adam Hannemann" userId="312871d6-671d-4695-8a43-802aea1e659a" providerId="ADAL" clId="{842F282A-7F2E-ED4D-8034-098BE3E1A2A3}" dt="2025-05-28T00:51:39.564" v="41" actId="20578"/>
        <pc:sldMkLst>
          <pc:docMk/>
          <pc:sldMk cId="2979922748" sldId="263"/>
        </pc:sldMkLst>
        <pc:spChg chg="mod">
          <ac:chgData name="Adam Hannemann" userId="312871d6-671d-4695-8a43-802aea1e659a" providerId="ADAL" clId="{842F282A-7F2E-ED4D-8034-098BE3E1A2A3}" dt="2025-05-28T00:51:32.838" v="40" actId="403"/>
          <ac:spMkLst>
            <pc:docMk/>
            <pc:sldMk cId="2979922748" sldId="263"/>
            <ac:spMk id="5" creationId="{A6A3D5C8-7ECD-6D31-7FEC-51C993FFFF7B}"/>
          </ac:spMkLst>
        </pc:spChg>
      </pc:sldChg>
      <pc:sldChg chg="modSp mod">
        <pc:chgData name="Adam Hannemann" userId="312871d6-671d-4695-8a43-802aea1e659a" providerId="ADAL" clId="{842F282A-7F2E-ED4D-8034-098BE3E1A2A3}" dt="2025-05-28T00:34:17.904" v="34" actId="403"/>
        <pc:sldMkLst>
          <pc:docMk/>
          <pc:sldMk cId="3975945541" sldId="264"/>
        </pc:sldMkLst>
        <pc:spChg chg="mod">
          <ac:chgData name="Adam Hannemann" userId="312871d6-671d-4695-8a43-802aea1e659a" providerId="ADAL" clId="{842F282A-7F2E-ED4D-8034-098BE3E1A2A3}" dt="2025-05-28T00:34:17.904" v="34" actId="403"/>
          <ac:spMkLst>
            <pc:docMk/>
            <pc:sldMk cId="3975945541" sldId="264"/>
            <ac:spMk id="2" creationId="{5AA60437-4FE5-FD13-3167-120319D22E3F}"/>
          </ac:spMkLst>
        </pc:spChg>
      </pc:sldChg>
      <pc:sldChg chg="modSp mod">
        <pc:chgData name="Adam Hannemann" userId="312871d6-671d-4695-8a43-802aea1e659a" providerId="ADAL" clId="{842F282A-7F2E-ED4D-8034-098BE3E1A2A3}" dt="2025-05-28T00:49:49.385" v="38" actId="20577"/>
        <pc:sldMkLst>
          <pc:docMk/>
          <pc:sldMk cId="3461035858" sldId="272"/>
        </pc:sldMkLst>
        <pc:spChg chg="mod">
          <ac:chgData name="Adam Hannemann" userId="312871d6-671d-4695-8a43-802aea1e659a" providerId="ADAL" clId="{842F282A-7F2E-ED4D-8034-098BE3E1A2A3}" dt="2025-05-28T00:49:49.385" v="38" actId="20577"/>
          <ac:spMkLst>
            <pc:docMk/>
            <pc:sldMk cId="3461035858" sldId="272"/>
            <ac:spMk id="6" creationId="{929F509E-0798-072C-4241-F6065013E1D6}"/>
          </ac:spMkLst>
        </pc:spChg>
      </pc:sldChg>
      <pc:sldChg chg="modSp">
        <pc:chgData name="Adam Hannemann" userId="312871d6-671d-4695-8a43-802aea1e659a" providerId="ADAL" clId="{842F282A-7F2E-ED4D-8034-098BE3E1A2A3}" dt="2025-06-04T01:42:01.193" v="42" actId="14826"/>
        <pc:sldMkLst>
          <pc:docMk/>
          <pc:sldMk cId="1507109481" sldId="275"/>
        </pc:sldMkLst>
        <pc:picChg chg="mod">
          <ac:chgData name="Adam Hannemann" userId="312871d6-671d-4695-8a43-802aea1e659a" providerId="ADAL" clId="{842F282A-7F2E-ED4D-8034-098BE3E1A2A3}" dt="2025-06-04T01:42:01.193" v="42" actId="14826"/>
          <ac:picMkLst>
            <pc:docMk/>
            <pc:sldMk cId="1507109481" sldId="275"/>
            <ac:picMk id="8" creationId="{B1E09FB7-9B8B-1B66-8125-E461FF2BF53F}"/>
          </ac:picMkLst>
        </pc:picChg>
      </pc:sldChg>
    </pc:docChg>
  </pc:docChgLst>
  <pc:docChgLst>
    <pc:chgData name="Adam Hannemann" userId="312871d6-671d-4695-8a43-802aea1e659a" providerId="ADAL" clId="{BF59E3C2-747A-408D-B447-6D9DD320ACE1}"/>
    <pc:docChg chg="custSel modSld">
      <pc:chgData name="Adam Hannemann" userId="312871d6-671d-4695-8a43-802aea1e659a" providerId="ADAL" clId="{BF59E3C2-747A-408D-B447-6D9DD320ACE1}" dt="2025-03-27T15:49:46.879" v="63" actId="20577"/>
      <pc:docMkLst>
        <pc:docMk/>
      </pc:docMkLst>
      <pc:sldChg chg="addSp delSp modSp mod modClrScheme chgLayout">
        <pc:chgData name="Adam Hannemann" userId="312871d6-671d-4695-8a43-802aea1e659a" providerId="ADAL" clId="{BF59E3C2-747A-408D-B447-6D9DD320ACE1}" dt="2025-03-27T15:49:46.879" v="63" actId="20577"/>
        <pc:sldMkLst>
          <pc:docMk/>
          <pc:sldMk cId="3555578576" sldId="271"/>
        </pc:sldMkLst>
        <pc:spChg chg="add mod ord">
          <ac:chgData name="Adam Hannemann" userId="312871d6-671d-4695-8a43-802aea1e659a" providerId="ADAL" clId="{BF59E3C2-747A-408D-B447-6D9DD320ACE1}" dt="2025-03-26T00:54:23.853" v="31" actId="20577"/>
          <ac:spMkLst>
            <pc:docMk/>
            <pc:sldMk cId="3555578576" sldId="271"/>
            <ac:spMk id="4" creationId="{52064753-0F7F-2627-DE67-FE07F6009700}"/>
          </ac:spMkLst>
        </pc:spChg>
        <pc:spChg chg="add mod ord">
          <ac:chgData name="Adam Hannemann" userId="312871d6-671d-4695-8a43-802aea1e659a" providerId="ADAL" clId="{BF59E3C2-747A-408D-B447-6D9DD320ACE1}" dt="2025-03-27T15:49:46.879" v="63" actId="20577"/>
          <ac:spMkLst>
            <pc:docMk/>
            <pc:sldMk cId="3555578576" sldId="271"/>
            <ac:spMk id="6" creationId="{E10F57D2-A4D1-8117-6929-26C61E532361}"/>
          </ac:spMkLst>
        </pc:spChg>
        <pc:picChg chg="add mod">
          <ac:chgData name="Adam Hannemann" userId="312871d6-671d-4695-8a43-802aea1e659a" providerId="ADAL" clId="{BF59E3C2-747A-408D-B447-6D9DD320ACE1}" dt="2025-03-26T00:54:54.850" v="34" actId="962"/>
          <ac:picMkLst>
            <pc:docMk/>
            <pc:sldMk cId="3555578576" sldId="271"/>
            <ac:picMk id="8" creationId="{B1E09FB7-9B8B-1B66-8125-E461FF2BF53F}"/>
          </ac:picMkLst>
        </pc:picChg>
      </pc:sldChg>
    </pc:docChg>
  </pc:docChgLst>
  <pc:docChgLst>
    <pc:chgData name="Adam Hannemann" userId="312871d6-671d-4695-8a43-802aea1e659a" providerId="ADAL" clId="{EA0C0A01-1D42-1B48-91A0-9E3E5B55DDCF}"/>
    <pc:docChg chg="undo custSel addSld modSld sldOrd modMainMaster">
      <pc:chgData name="Adam Hannemann" userId="312871d6-671d-4695-8a43-802aea1e659a" providerId="ADAL" clId="{EA0C0A01-1D42-1B48-91A0-9E3E5B55DDCF}" dt="2025-02-22T03:52:17.804" v="380" actId="931"/>
      <pc:docMkLst>
        <pc:docMk/>
      </pc:docMkLst>
      <pc:sldChg chg="modSp mod">
        <pc:chgData name="Adam Hannemann" userId="312871d6-671d-4695-8a43-802aea1e659a" providerId="ADAL" clId="{EA0C0A01-1D42-1B48-91A0-9E3E5B55DDCF}" dt="2025-02-21T03:15:26.081" v="24" actId="20577"/>
        <pc:sldMkLst>
          <pc:docMk/>
          <pc:sldMk cId="119404589" sldId="256"/>
        </pc:sldMkLst>
      </pc:sldChg>
      <pc:sldChg chg="addSp delSp modSp mod modClrScheme chgLayout">
        <pc:chgData name="Adam Hannemann" userId="312871d6-671d-4695-8a43-802aea1e659a" providerId="ADAL" clId="{EA0C0A01-1D42-1B48-91A0-9E3E5B55DDCF}" dt="2025-02-21T03:19:53.764" v="138" actId="20577"/>
        <pc:sldMkLst>
          <pc:docMk/>
          <pc:sldMk cId="116539914" sldId="257"/>
        </pc:sldMkLst>
      </pc:sldChg>
      <pc:sldChg chg="addSp delSp modSp new mod ord modClrScheme chgLayout">
        <pc:chgData name="Adam Hannemann" userId="312871d6-671d-4695-8a43-802aea1e659a" providerId="ADAL" clId="{EA0C0A01-1D42-1B48-91A0-9E3E5B55DDCF}" dt="2025-02-22T03:32:22.009" v="362" actId="14826"/>
        <pc:sldMkLst>
          <pc:docMk/>
          <pc:sldMk cId="4133483099" sldId="258"/>
        </pc:sldMkLst>
      </pc:sldChg>
      <pc:sldChg chg="addSp delSp modSp new mod modClrScheme chgLayout">
        <pc:chgData name="Adam Hannemann" userId="312871d6-671d-4695-8a43-802aea1e659a" providerId="ADAL" clId="{EA0C0A01-1D42-1B48-91A0-9E3E5B55DDCF}" dt="2025-02-22T03:52:17.804" v="380" actId="931"/>
        <pc:sldMkLst>
          <pc:docMk/>
          <pc:sldMk cId="1275611281" sldId="259"/>
        </pc:sldMkLst>
      </pc:sldChg>
      <pc:sldMasterChg chg="addSp delSp modSp mod modSldLayout">
        <pc:chgData name="Adam Hannemann" userId="312871d6-671d-4695-8a43-802aea1e659a" providerId="ADAL" clId="{EA0C0A01-1D42-1B48-91A0-9E3E5B55DDCF}" dt="2025-02-22T03:48:04.046" v="379" actId="2711"/>
        <pc:sldMasterMkLst>
          <pc:docMk/>
          <pc:sldMasterMk cId="1435071683" sldId="2147483648"/>
        </pc:sldMasterMkLst>
        <pc:sldLayoutChg chg="addSp delSp modSp mod">
          <pc:chgData name="Adam Hannemann" userId="312871d6-671d-4695-8a43-802aea1e659a" providerId="ADAL" clId="{EA0C0A01-1D42-1B48-91A0-9E3E5B55DDCF}" dt="2025-02-22T03:08:26.976" v="300" actId="47"/>
          <pc:sldLayoutMkLst>
            <pc:docMk/>
            <pc:sldMasterMk cId="1435071683" sldId="2147483648"/>
            <pc:sldLayoutMk cId="1759164273" sldId="2147483649"/>
          </pc:sldLayoutMkLst>
        </pc:sldLayoutChg>
        <pc:sldLayoutChg chg="modSp">
          <pc:chgData name="Adam Hannemann" userId="312871d6-671d-4695-8a43-802aea1e659a" providerId="ADAL" clId="{EA0C0A01-1D42-1B48-91A0-9E3E5B55DDCF}" dt="2025-02-22T03:46:31.084" v="377" actId="2711"/>
          <pc:sldLayoutMkLst>
            <pc:docMk/>
            <pc:sldMasterMk cId="1435071683" sldId="2147483648"/>
            <pc:sldLayoutMk cId="3373757873" sldId="2147483650"/>
          </pc:sldLayoutMkLst>
        </pc:sldLayoutChg>
        <pc:sldLayoutChg chg="delSp modSp mod">
          <pc:chgData name="Adam Hannemann" userId="312871d6-671d-4695-8a43-802aea1e659a" providerId="ADAL" clId="{EA0C0A01-1D42-1B48-91A0-9E3E5B55DDCF}" dt="2025-02-22T03:48:04.046" v="379" actId="2711"/>
          <pc:sldLayoutMkLst>
            <pc:docMk/>
            <pc:sldMasterMk cId="1435071683" sldId="2147483648"/>
            <pc:sldLayoutMk cId="779957555" sldId="2147483651"/>
          </pc:sldLayoutMkLst>
        </pc:sldLayoutChg>
        <pc:sldLayoutChg chg="modSp">
          <pc:chgData name="Adam Hannemann" userId="312871d6-671d-4695-8a43-802aea1e659a" providerId="ADAL" clId="{EA0C0A01-1D42-1B48-91A0-9E3E5B55DDCF}" dt="2025-02-22T03:42:31.783" v="370"/>
          <pc:sldLayoutMkLst>
            <pc:docMk/>
            <pc:sldMasterMk cId="1435071683" sldId="2147483648"/>
            <pc:sldLayoutMk cId="3551988065" sldId="2147483654"/>
          </pc:sldLayoutMkLst>
        </pc:sldLayoutChg>
        <pc:sldLayoutChg chg="modSp">
          <pc:chgData name="Adam Hannemann" userId="312871d6-671d-4695-8a43-802aea1e659a" providerId="ADAL" clId="{EA0C0A01-1D42-1B48-91A0-9E3E5B55DDCF}" dt="2025-02-22T03:42:07.972" v="368" actId="404"/>
          <pc:sldLayoutMkLst>
            <pc:docMk/>
            <pc:sldMasterMk cId="1435071683" sldId="2147483648"/>
            <pc:sldLayoutMk cId="3460336687" sldId="2147483656"/>
          </pc:sldLayoutMkLst>
        </pc:sldLayoutChg>
        <pc:sldLayoutChg chg="addSp delSp modSp mod">
          <pc:chgData name="Adam Hannemann" userId="312871d6-671d-4695-8a43-802aea1e659a" providerId="ADAL" clId="{EA0C0A01-1D42-1B48-91A0-9E3E5B55DDCF}" dt="2025-02-22T03:44:46.427" v="374" actId="2711"/>
          <pc:sldLayoutMkLst>
            <pc:docMk/>
            <pc:sldMasterMk cId="1435071683" sldId="2147483648"/>
            <pc:sldLayoutMk cId="538668641" sldId="2147483657"/>
          </pc:sldLayoutMkLst>
        </pc:sldLayoutChg>
      </pc:sldMasterChg>
    </pc:docChg>
  </pc:docChgLst>
  <pc:docChgLst>
    <pc:chgData name="Adam Hannemann" userId="312871d6-671d-4695-8a43-802aea1e659a" providerId="ADAL" clId="{0A8A26E2-75FC-4E40-88A5-878CB30E2566}"/>
    <pc:docChg chg="undo custSel addSld modSld">
      <pc:chgData name="Adam Hannemann" userId="312871d6-671d-4695-8a43-802aea1e659a" providerId="ADAL" clId="{0A8A26E2-75FC-4E40-88A5-878CB30E2566}" dt="2025-03-06T17:15:22.036" v="425" actId="1076"/>
      <pc:docMkLst>
        <pc:docMk/>
      </pc:docMkLst>
      <pc:sldChg chg="modSp mod">
        <pc:chgData name="Adam Hannemann" userId="312871d6-671d-4695-8a43-802aea1e659a" providerId="ADAL" clId="{0A8A26E2-75FC-4E40-88A5-878CB30E2566}" dt="2025-03-06T16:35:14.589" v="175" actId="20577"/>
        <pc:sldMkLst>
          <pc:docMk/>
          <pc:sldMk cId="1275611281" sldId="259"/>
        </pc:sldMkLst>
      </pc:sldChg>
      <pc:sldChg chg="addSp delSp modSp new mod modClrScheme chgLayout">
        <pc:chgData name="Adam Hannemann" userId="312871d6-671d-4695-8a43-802aea1e659a" providerId="ADAL" clId="{0A8A26E2-75FC-4E40-88A5-878CB30E2566}" dt="2025-03-06T17:15:22.036" v="425" actId="1076"/>
        <pc:sldMkLst>
          <pc:docMk/>
          <pc:sldMk cId="1715340869" sldId="260"/>
        </pc:sldMkLst>
      </pc:sldChg>
    </pc:docChg>
  </pc:docChgLst>
  <pc:docChgLst>
    <pc:chgData name="Adam Hannemann" userId="312871d6-671d-4695-8a43-802aea1e659a" providerId="ADAL" clId="{26CAD5E6-7F5D-B445-A508-12877646F35B}"/>
    <pc:docChg chg="undo custSel addSld modSld sldOrd">
      <pc:chgData name="Adam Hannemann" userId="312871d6-671d-4695-8a43-802aea1e659a" providerId="ADAL" clId="{26CAD5E6-7F5D-B445-A508-12877646F35B}" dt="2025-06-03T01:28:46.860" v="1907" actId="478"/>
      <pc:docMkLst>
        <pc:docMk/>
      </pc:docMkLst>
      <pc:sldChg chg="modSp">
        <pc:chgData name="Adam Hannemann" userId="312871d6-671d-4695-8a43-802aea1e659a" providerId="ADAL" clId="{26CAD5E6-7F5D-B445-A508-12877646F35B}" dt="2025-05-20T01:03:31.855" v="617" actId="20577"/>
        <pc:sldMkLst>
          <pc:docMk/>
          <pc:sldMk cId="3461035858" sldId="272"/>
        </pc:sldMkLst>
        <pc:spChg chg="mod">
          <ac:chgData name="Adam Hannemann" userId="312871d6-671d-4695-8a43-802aea1e659a" providerId="ADAL" clId="{26CAD5E6-7F5D-B445-A508-12877646F35B}" dt="2025-05-20T01:03:31.855" v="617" actId="20577"/>
          <ac:spMkLst>
            <pc:docMk/>
            <pc:sldMk cId="3461035858" sldId="272"/>
            <ac:spMk id="6" creationId="{929F509E-0798-072C-4241-F6065013E1D6}"/>
          </ac:spMkLst>
        </pc:spChg>
      </pc:sldChg>
      <pc:sldChg chg="modSp add ord">
        <pc:chgData name="Adam Hannemann" userId="312871d6-671d-4695-8a43-802aea1e659a" providerId="ADAL" clId="{26CAD5E6-7F5D-B445-A508-12877646F35B}" dt="2025-05-20T02:16:30.345" v="1072" actId="20577"/>
        <pc:sldMkLst>
          <pc:docMk/>
          <pc:sldMk cId="1741592250" sldId="273"/>
        </pc:sldMkLst>
        <pc:spChg chg="mod">
          <ac:chgData name="Adam Hannemann" userId="312871d6-671d-4695-8a43-802aea1e659a" providerId="ADAL" clId="{26CAD5E6-7F5D-B445-A508-12877646F35B}" dt="2025-05-20T01:50:23.204" v="642" actId="14100"/>
          <ac:spMkLst>
            <pc:docMk/>
            <pc:sldMk cId="1741592250" sldId="273"/>
            <ac:spMk id="4" creationId="{52064753-0F7F-2627-DE67-FE07F6009700}"/>
          </ac:spMkLst>
        </pc:spChg>
        <pc:spChg chg="mod">
          <ac:chgData name="Adam Hannemann" userId="312871d6-671d-4695-8a43-802aea1e659a" providerId="ADAL" clId="{26CAD5E6-7F5D-B445-A508-12877646F35B}" dt="2025-05-20T02:16:30.345" v="1072" actId="20577"/>
          <ac:spMkLst>
            <pc:docMk/>
            <pc:sldMk cId="1741592250" sldId="273"/>
            <ac:spMk id="6" creationId="{E10F57D2-A4D1-8117-6929-26C61E532361}"/>
          </ac:spMkLst>
        </pc:spChg>
      </pc:sldChg>
      <pc:sldChg chg="modSp add ord">
        <pc:chgData name="Adam Hannemann" userId="312871d6-671d-4695-8a43-802aea1e659a" providerId="ADAL" clId="{26CAD5E6-7F5D-B445-A508-12877646F35B}" dt="2025-05-20T02:26:13.563" v="1385" actId="15"/>
        <pc:sldMkLst>
          <pc:docMk/>
          <pc:sldMk cId="1529107" sldId="274"/>
        </pc:sldMkLst>
        <pc:spChg chg="mod">
          <ac:chgData name="Adam Hannemann" userId="312871d6-671d-4695-8a43-802aea1e659a" providerId="ADAL" clId="{26CAD5E6-7F5D-B445-A508-12877646F35B}" dt="2025-05-20T02:17:00.879" v="1105" actId="20577"/>
          <ac:spMkLst>
            <pc:docMk/>
            <pc:sldMk cId="1529107" sldId="274"/>
            <ac:spMk id="5" creationId="{6C80EB75-E8B6-46AA-A28A-B0D92AF0DDE7}"/>
          </ac:spMkLst>
        </pc:spChg>
        <pc:spChg chg="mod">
          <ac:chgData name="Adam Hannemann" userId="312871d6-671d-4695-8a43-802aea1e659a" providerId="ADAL" clId="{26CAD5E6-7F5D-B445-A508-12877646F35B}" dt="2025-05-20T02:26:13.563" v="1385" actId="15"/>
          <ac:spMkLst>
            <pc:docMk/>
            <pc:sldMk cId="1529107" sldId="274"/>
            <ac:spMk id="6" creationId="{929F509E-0798-072C-4241-F6065013E1D6}"/>
          </ac:spMkLst>
        </pc:spChg>
      </pc:sldChg>
      <pc:sldChg chg="modSp add">
        <pc:chgData name="Adam Hannemann" userId="312871d6-671d-4695-8a43-802aea1e659a" providerId="ADAL" clId="{26CAD5E6-7F5D-B445-A508-12877646F35B}" dt="2025-06-03T00:43:12.836" v="1844" actId="20577"/>
        <pc:sldMkLst>
          <pc:docMk/>
          <pc:sldMk cId="1507109481" sldId="275"/>
        </pc:sldMkLst>
        <pc:spChg chg="mod">
          <ac:chgData name="Adam Hannemann" userId="312871d6-671d-4695-8a43-802aea1e659a" providerId="ADAL" clId="{26CAD5E6-7F5D-B445-A508-12877646F35B}" dt="2025-06-03T00:38:00.168" v="1408" actId="20577"/>
          <ac:spMkLst>
            <pc:docMk/>
            <pc:sldMk cId="1507109481" sldId="275"/>
            <ac:spMk id="4" creationId="{52064753-0F7F-2627-DE67-FE07F6009700}"/>
          </ac:spMkLst>
        </pc:spChg>
        <pc:spChg chg="mod">
          <ac:chgData name="Adam Hannemann" userId="312871d6-671d-4695-8a43-802aea1e659a" providerId="ADAL" clId="{26CAD5E6-7F5D-B445-A508-12877646F35B}" dt="2025-06-03T00:43:12.836" v="1844" actId="20577"/>
          <ac:spMkLst>
            <pc:docMk/>
            <pc:sldMk cId="1507109481" sldId="275"/>
            <ac:spMk id="6" creationId="{E10F57D2-A4D1-8117-6929-26C61E532361}"/>
          </ac:spMkLst>
        </pc:spChg>
      </pc:sldChg>
      <pc:sldChg chg="delSp modSp new mod ord modClrScheme chgLayout">
        <pc:chgData name="Adam Hannemann" userId="312871d6-671d-4695-8a43-802aea1e659a" providerId="ADAL" clId="{26CAD5E6-7F5D-B445-A508-12877646F35B}" dt="2025-06-03T01:28:46.860" v="1907" actId="478"/>
        <pc:sldMkLst>
          <pc:docMk/>
          <pc:sldMk cId="628366594" sldId="276"/>
        </pc:sldMkLst>
        <pc:spChg chg="mod ord">
          <ac:chgData name="Adam Hannemann" userId="312871d6-671d-4695-8a43-802aea1e659a" providerId="ADAL" clId="{26CAD5E6-7F5D-B445-A508-12877646F35B}" dt="2025-06-03T01:28:42.947" v="1906" actId="255"/>
          <ac:spMkLst>
            <pc:docMk/>
            <pc:sldMk cId="628366594" sldId="276"/>
            <ac:spMk id="2" creationId="{F1B255A9-0AE0-0665-4DA3-5E2EE448A1F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EBC30-AD2D-CA40-B035-3ED00BCC1788}" type="datetimeFigureOut">
              <a:rPr lang="en-US" smtClean="0"/>
              <a:t>6/19/25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9E0DB-00AC-6E48-AB35-B702C649B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8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i="1"/>
          </a:p>
          <a:p>
            <a:pPr>
              <a:buNone/>
            </a:pPr>
            <a:r>
              <a:rPr lang="en-US" i="1"/>
              <a:t>Output Format</a:t>
            </a:r>
          </a:p>
          <a:p>
            <a:pPr>
              <a:buNone/>
            </a:pPr>
            <a:r>
              <a:rPr lang="en-US" i="1"/>
              <a:t>“List three benefits of cloud computing in bullet points.”</a:t>
            </a:r>
            <a:endParaRPr lang="en-US"/>
          </a:p>
          <a:p>
            <a:r>
              <a:rPr lang="en-US" i="1"/>
              <a:t>“Generate a formal business proposal template for a software development project.”</a:t>
            </a:r>
          </a:p>
          <a:p>
            <a:r>
              <a:rPr lang="en-US" i="1"/>
              <a:t>“Generate a table with the following columns”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E0DB-00AC-6E48-AB35-B702C649B6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4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D59E-75F4-40FF-772F-D22B66A8A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7A6F3A-0C04-3CA7-5651-7A7AFCB2C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7229F-0707-88E9-BDE5-5A34F4946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27F34-D3F7-5E4C-A41D-16DF1CA96B7C}" type="datetimeFigureOut">
              <a:rPr lang="en-US" smtClean="0"/>
              <a:t>6/19/25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ABC72-D441-35B4-A4B1-0E6A5B8C1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30FB7-84A6-203E-238E-33E924B59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D1F9F-91A9-744A-99AE-4320526815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C6468-9D13-1A65-DA56-907CBDD9C214}"/>
              </a:ext>
            </a:extLst>
          </p:cNvPr>
          <p:cNvSpPr txBox="1"/>
          <p:nvPr userDrawn="1"/>
        </p:nvSpPr>
        <p:spPr>
          <a:xfrm>
            <a:off x="493295" y="2165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6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010113-111E-4C28-4603-3379F46639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27F34-D3F7-5E4C-A41D-16DF1CA96B7C}" type="datetimeFigureOut">
              <a:rPr lang="en-US" smtClean="0"/>
              <a:t>6/19/25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0C7F05-EB7C-ABF4-139F-738EA0F6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EA7C2-D29B-6547-C021-303C15A3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D1F9F-91A9-744A-99AE-43205268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0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C488B-DDDC-969D-5F8C-2075CFEC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1" kern="1200" dirty="0">
                <a:ln w="3175">
                  <a:solidFill>
                    <a:srgbClr val="9452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lack Oblique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B8071-8AEE-D052-6895-693F367DD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9E241-3ACC-0525-C9D8-1E3D4026F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062E7-F3FA-78B1-2C78-882536F2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27F34-D3F7-5E4C-A41D-16DF1CA96B7C}" type="datetimeFigureOut">
              <a:rPr lang="en-US" smtClean="0"/>
              <a:t>6/19/25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7F9EF-B6FE-BF26-F80E-1338BB83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79036-F476-5E0B-04C0-AB214B32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D1F9F-91A9-744A-99AE-43205268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36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5E2B-9184-5ACF-44F5-2F783AF7F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4620125" cy="1600200"/>
          </a:xfrm>
        </p:spPr>
        <p:txBody>
          <a:bodyPr anchor="b">
            <a:noAutofit/>
          </a:bodyPr>
          <a:lstStyle>
            <a:lvl1pPr>
              <a:defRPr sz="4000" b="1" i="1">
                <a:ln w="3175">
                  <a:solidFill>
                    <a:srgbClr val="9452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Heavy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1BE7C-3C36-C191-6F36-216F2B5AB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B34873-BBAF-5D7F-54CE-C90CF404575C}"/>
              </a:ext>
            </a:extLst>
          </p:cNvPr>
          <p:cNvSpPr/>
          <p:nvPr userDrawn="1"/>
        </p:nvSpPr>
        <p:spPr>
          <a:xfrm>
            <a:off x="0" y="1971382"/>
            <a:ext cx="6096000" cy="488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logo for a company&#10;&#10;Description automatically generated">
            <a:extLst>
              <a:ext uri="{FF2B5EF4-FFF2-40B4-BE49-F238E27FC236}">
                <a16:creationId xmlns:a16="http://schemas.microsoft.com/office/drawing/2014/main" id="{7FAA4159-D160-78CF-BB39-F77F827D0B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8388" y1="39283" x2="53999" y2="56366"/>
                        <a14:foregroundMark x1="53999" y1="56366" x2="51631" y2="46065"/>
                        <a14:foregroundMark x1="51631" y1="46065" x2="43570" y2="39475"/>
                        <a14:foregroundMark x1="43570" y1="39475" x2="39667" y2="38964"/>
                        <a14:foregroundMark x1="36916" y1="52655" x2="37172" y2="53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5934" y="5500387"/>
            <a:ext cx="1991067" cy="199106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496A9-51BF-AFE4-16E9-FEDC95071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7341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8668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5E2B-9184-5ACF-44F5-2F783AF7F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4620125" cy="1600200"/>
          </a:xfrm>
        </p:spPr>
        <p:txBody>
          <a:bodyPr anchor="b">
            <a:noAutofit/>
          </a:bodyPr>
          <a:lstStyle>
            <a:lvl1pPr>
              <a:defRPr sz="4000" b="1" i="1">
                <a:ln w="3175">
                  <a:solidFill>
                    <a:srgbClr val="9452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Heavy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B34873-BBAF-5D7F-54CE-C90CF404575C}"/>
              </a:ext>
            </a:extLst>
          </p:cNvPr>
          <p:cNvSpPr/>
          <p:nvPr userDrawn="1"/>
        </p:nvSpPr>
        <p:spPr>
          <a:xfrm>
            <a:off x="0" y="1971382"/>
            <a:ext cx="8280400" cy="48866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496A9-51BF-AFE4-16E9-FEDC95071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7341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1674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99A89-BDEB-E785-BA4D-9FF69695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23B994-B24B-34EA-CCD6-593804007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2D973-736C-6CF1-7C98-A32284130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27F34-D3F7-5E4C-A41D-16DF1CA96B7C}" type="datetimeFigureOut">
              <a:rPr lang="en-US" smtClean="0"/>
              <a:t>6/19/25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AE1D4-A3A5-8F82-9A93-7D7AA1CB2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CCB68-0927-8A25-194A-7AD2FFFE1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D1F9F-91A9-744A-99AE-43205268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50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A007A6-B831-9AA4-795A-E923FE443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BB179-2BE8-4682-818C-85E642A83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C5A79-773E-9A22-1303-7131B0A53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27F34-D3F7-5E4C-A41D-16DF1CA96B7C}" type="datetimeFigureOut">
              <a:rPr lang="en-US" smtClean="0"/>
              <a:t>6/19/25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ADA0E-0171-6A12-4AAD-538A49FA2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86C11-2919-4C32-6C9D-9E0F0CBA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D1F9F-91A9-744A-99AE-43205268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9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D1614F-AFD9-FF8A-1A5A-6B5178C27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9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9E29E2-B826-40B5-070D-2B9C3AB46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>
                <a:solidFill>
                  <a:schemeClr val="bg1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7C23B-E80A-74FA-5892-F34F57F6B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4A5DA-B8CE-E767-4A6C-BCB26C66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27F34-D3F7-5E4C-A41D-16DF1CA96B7C}" type="datetimeFigureOut">
              <a:rPr lang="en-US" smtClean="0"/>
              <a:t>6/19/25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514D1-DDC7-CBE9-6EE3-7CC09491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B3025-C614-4869-8B1C-D8A0C81D3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D1F9F-91A9-744A-99AE-43205268158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logo for a company&#10;&#10;Description automatically generated">
            <a:extLst>
              <a:ext uri="{FF2B5EF4-FFF2-40B4-BE49-F238E27FC236}">
                <a16:creationId xmlns:a16="http://schemas.microsoft.com/office/drawing/2014/main" id="{B89E9100-A514-6783-5772-1572FAEF39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388" y1="39283" x2="53999" y2="56366"/>
                        <a14:foregroundMark x1="53999" y1="56366" x2="51631" y2="46065"/>
                        <a14:foregroundMark x1="51631" y1="46065" x2="43570" y2="39475"/>
                        <a14:foregroundMark x1="43570" y1="39475" x2="39667" y2="38964"/>
                        <a14:foregroundMark x1="36916" y1="52655" x2="37172" y2="53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8266" y="5343977"/>
            <a:ext cx="1991067" cy="199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57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C07E-C01A-48DE-B8D8-FA396203C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2B53D-9B90-0062-31BF-E73B24416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bg2"/>
                </a:solidFill>
                <a:latin typeface="Avenir Next Medium" panose="020B0503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995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C07E-C01A-48DE-B8D8-FA396203C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32682"/>
            <a:ext cx="10515600" cy="211851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2B53D-9B90-0062-31BF-E73B24416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251199"/>
            <a:ext cx="10515600" cy="2838451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bg2"/>
                </a:solidFill>
                <a:latin typeface="Avenir Next Medium" panose="020B0503020202020204" pitchFamily="34" charset="0"/>
              </a:defRPr>
            </a:lvl1pPr>
            <a:lvl2pPr marL="45720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781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7E03C-BA12-7A2A-C65F-A690C2287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8B345-620E-4CDF-8772-C18D4B80C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DCC5C-1E91-5F30-B98C-13ACC62C5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9862A-800E-DDED-959D-CE50147E3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27F34-D3F7-5E4C-A41D-16DF1CA96B7C}" type="datetimeFigureOut">
              <a:rPr lang="en-US" smtClean="0"/>
              <a:t>6/19/25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62A11-C59E-DEBE-C805-4164A9C5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4DFE8-13D8-B7D1-A778-6D6B550F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D1F9F-91A9-744A-99AE-43205268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8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F948-F1E9-00DB-7144-42326551D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D3568-3126-7383-53B7-C4E8FE8F8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624922-6472-4797-D530-ABB1114D7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DB39B2-CD7C-C842-A6F2-5CB040296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9C3884-E48E-5EE7-F545-68C1ACCFE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C4C9D0-A8ED-A0B4-2727-3560ED08D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27F34-D3F7-5E4C-A41D-16DF1CA96B7C}" type="datetimeFigureOut">
              <a:rPr lang="en-US" smtClean="0"/>
              <a:t>6/19/25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F836E-29B4-7A19-01B4-11279CEA4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C2CCA-DEFE-CDA1-630E-8F211544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D1F9F-91A9-744A-99AE-43205268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1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FC443-D110-A3B9-2AAF-90563A460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solidFill>
                    <a:srgbClr val="9452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AEC5E6-314C-C674-E9E8-22AE6644A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27F34-D3F7-5E4C-A41D-16DF1CA96B7C}" type="datetimeFigureOut">
              <a:rPr lang="en-US" smtClean="0"/>
              <a:t>6/19/25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461BB9-671D-EB6F-7274-9FE065A9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96E18-4D88-BC8B-DDF1-39919C89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D1F9F-91A9-744A-99AE-43205268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8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Whi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FC443-D110-A3B9-2AAF-90563A46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575"/>
          </a:xfrm>
        </p:spPr>
        <p:txBody>
          <a:bodyPr/>
          <a:lstStyle>
            <a:lvl1pPr>
              <a:defRPr>
                <a:ln>
                  <a:solidFill>
                    <a:srgbClr val="9452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AEC5E6-314C-C674-E9E8-22AE6644A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27F34-D3F7-5E4C-A41D-16DF1CA96B7C}" type="datetimeFigureOut">
              <a:rPr lang="en-US" smtClean="0"/>
              <a:t>6/19/25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461BB9-671D-EB6F-7274-9FE065A9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96E18-4D88-BC8B-DDF1-39919C89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D1F9F-91A9-744A-99AE-43205268158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8C315-50B2-10D5-0AB2-F24544F45E19}"/>
              </a:ext>
            </a:extLst>
          </p:cNvPr>
          <p:cNvSpPr/>
          <p:nvPr userDrawn="1"/>
        </p:nvSpPr>
        <p:spPr>
          <a:xfrm>
            <a:off x="0" y="1384300"/>
            <a:ext cx="12192000" cy="4305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7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Blan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9BE77F-08E9-10E5-9EC9-104BC9C354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010113-111E-4C28-4603-3379F46639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27F34-D3F7-5E4C-A41D-16DF1CA96B7C}" type="datetimeFigureOut">
              <a:rPr lang="en-US" smtClean="0"/>
              <a:t>6/19/25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0C7F05-EB7C-ABF4-139F-738EA0F6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EA7C2-D29B-6547-C021-303C15A3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D1F9F-91A9-744A-99AE-43205268158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1343743F-1AE9-5D75-6931-A06962E75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8388" y1="39283" x2="53999" y2="56366"/>
                        <a14:foregroundMark x1="53999" y1="56366" x2="51631" y2="46065"/>
                        <a14:foregroundMark x1="51631" y1="46065" x2="43570" y2="39475"/>
                        <a14:foregroundMark x1="43570" y1="39475" x2="39667" y2="38964"/>
                        <a14:foregroundMark x1="36916" y1="52655" x2="37172" y2="53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8266" y="5343977"/>
            <a:ext cx="1991067" cy="199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8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D300E0-3250-0A61-8364-3C39069A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7">
            <a:alphaModFix amt="9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BEE05-5A20-11AB-B034-11562F5FB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F64D7-642B-10A2-7443-384DCB15D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logo for a company&#10;&#10;Description automatically generated">
            <a:extLst>
              <a:ext uri="{FF2B5EF4-FFF2-40B4-BE49-F238E27FC236}">
                <a16:creationId xmlns:a16="http://schemas.microsoft.com/office/drawing/2014/main" id="{4D7C17B5-AA8F-32CB-F5D5-65F25184CC6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8388" y1="39283" x2="53999" y2="56366"/>
                        <a14:foregroundMark x1="53999" y1="56366" x2="51631" y2="46065"/>
                        <a14:foregroundMark x1="51631" y1="46065" x2="43570" y2="39475"/>
                        <a14:foregroundMark x1="43570" y1="39475" x2="39667" y2="38964"/>
                        <a14:foregroundMark x1="36916" y1="52655" x2="37172" y2="53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8266" y="5343977"/>
            <a:ext cx="1991067" cy="199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7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63" r:id="rId8"/>
    <p:sldLayoutId id="2147483655" r:id="rId9"/>
    <p:sldLayoutId id="2147483660" r:id="rId10"/>
    <p:sldLayoutId id="2147483656" r:id="rId11"/>
    <p:sldLayoutId id="2147483657" r:id="rId12"/>
    <p:sldLayoutId id="2147483662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i="1" kern="1200" dirty="0">
          <a:ln>
            <a:solidFill>
              <a:srgbClr val="945200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venir Next Heavy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smtClean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schedule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krainianlaw.blogspot.com/2019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7697-8ADD-B1D9-6646-ACBC1E4261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AI Thought Leadership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22B8C-8A60-C116-C760-E6918211AD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4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5B6BD3-C711-8458-AFBC-6C307F8CE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 Clear and Specific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9DDDB-3996-8E5A-0AFF-808A989BA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b="1">
                <a:solidFill>
                  <a:schemeClr val="bg1"/>
                </a:solidFill>
              </a:rPr>
              <a:t>Set context: </a:t>
            </a:r>
            <a:r>
              <a:rPr lang="en-US" i="1">
                <a:solidFill>
                  <a:schemeClr val="bg1">
                    <a:lumMod val="75000"/>
                  </a:schemeClr>
                </a:solidFill>
              </a:rPr>
              <a:t>“I am a business owner that serves . . .”</a:t>
            </a:r>
          </a:p>
          <a:p>
            <a:pPr marL="457200" indent="-457200">
              <a:buAutoNum type="arabicPeriod"/>
            </a:pPr>
            <a:r>
              <a:rPr lang="en-US" b="1">
                <a:solidFill>
                  <a:schemeClr val="bg1"/>
                </a:solidFill>
              </a:rPr>
              <a:t>Define your audience:</a:t>
            </a:r>
            <a:r>
              <a:rPr lang="en-US"/>
              <a:t> </a:t>
            </a:r>
            <a:r>
              <a:rPr lang="en-US" i="1">
                <a:solidFill>
                  <a:schemeClr val="bg1">
                    <a:lumMod val="75000"/>
                  </a:schemeClr>
                </a:solidFill>
              </a:rPr>
              <a:t>“My target clients are. . .”</a:t>
            </a:r>
          </a:p>
          <a:p>
            <a:pPr marL="457200" indent="-457200">
              <a:buAutoNum type="arabicPeriod"/>
            </a:pPr>
            <a:r>
              <a:rPr lang="en-US" b="1">
                <a:solidFill>
                  <a:schemeClr val="bg1"/>
                </a:solidFill>
              </a:rPr>
              <a:t>Set format preferences: </a:t>
            </a:r>
            <a:r>
              <a:rPr lang="en-US" i="1">
                <a:solidFill>
                  <a:schemeClr val="bg1">
                    <a:lumMod val="75000"/>
                  </a:schemeClr>
                </a:solidFill>
              </a:rPr>
              <a:t>“Create a 500-word blog post that . . .”</a:t>
            </a:r>
          </a:p>
          <a:p>
            <a:pPr marL="457200" indent="-457200">
              <a:buAutoNum type="arabicPeriod"/>
            </a:pPr>
            <a:endParaRPr lang="en-US"/>
          </a:p>
          <a:p>
            <a:pPr marL="457200" indent="-45720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8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F73C3-8BEA-4B1C-39CA-50D5A58D8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 Boundaries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BBF84-80DD-3B66-814B-82CE73284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Word count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“Create a tagline about how I can use AI in thought leadership using 8 words or fewer.”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Paragraph / section count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“Write a 500-word blog post with 3-4 sections and bullet points where appropriate.”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Avoid talking about . . 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77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6D6B-D4C3-33CF-ADE0-0C472F9D0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Chain Requests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66CB5-8BAD-7A1B-DC5D-AA9263102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Break complex requests into individual pieces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Ask the AI engine to break things into pieces for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49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0C3B-4726-B86B-DD0F-D8E86DB9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Provide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FE4DB-E546-5540-057C-E87BB9E39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This is something I’ve done before (insert example) - Generate 3-4 options for me to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I’m trying to say this . . . Please rewrite it in a more professional (laid back, detailed, etc.) tone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05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342E2-12C1-17F8-6DBC-6F63DA8E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Tell AI What Did/Did Not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349C4-15A1-A11C-2A3E-599397087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Don’t be afraid!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Give further instructions: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“I liked the section about . . . Move that to the top and rewrite the section about . . .”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“Group the sections about . . . together”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Ask for a rewrite and tell what you didn’t like</a:t>
            </a:r>
          </a:p>
        </p:txBody>
      </p:sp>
    </p:spTree>
    <p:extLst>
      <p:ext uri="{BB962C8B-B14F-4D97-AF65-F5344CB8AC3E}">
        <p14:creationId xmlns:p14="http://schemas.microsoft.com/office/powerpoint/2010/main" val="253817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C21FE-9E36-563C-ABB5-C830B2EB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Play with the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6AB3D-1BAB-E3A6-68D6-B308D66D7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more you use them, the more likely you will find use for them. </a:t>
            </a:r>
          </a:p>
        </p:txBody>
      </p:sp>
    </p:spTree>
    <p:extLst>
      <p:ext uri="{BB962C8B-B14F-4D97-AF65-F5344CB8AC3E}">
        <p14:creationId xmlns:p14="http://schemas.microsoft.com/office/powerpoint/2010/main" val="227469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064753-0F7F-2627-DE67-FE07F6009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Case 1:</a:t>
            </a:r>
            <a:br>
              <a:rPr lang="en-US"/>
            </a:br>
            <a:r>
              <a:rPr lang="en-US"/>
              <a:t>Brainstorming</a:t>
            </a:r>
          </a:p>
        </p:txBody>
      </p:sp>
      <p:pic>
        <p:nvPicPr>
          <p:cNvPr id="8" name="Picture Placeholder 7" descr="A wall full of colorful post-it notes&#10;&#10;AI-generated content may be incorrect.">
            <a:extLst>
              <a:ext uri="{FF2B5EF4-FFF2-40B4-BE49-F238E27FC236}">
                <a16:creationId xmlns:a16="http://schemas.microsoft.com/office/drawing/2014/main" id="{B1E09FB7-9B8B-1B66-8125-E461FF2BF5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000" r="19000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0F57D2-A4D1-8117-6929-26C61E532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Ask ChatGPT, Claude, CoPilot, or Gemini about your topic – OR ask all of them the same question</a:t>
            </a:r>
          </a:p>
          <a:p>
            <a:r>
              <a:rPr lang="en-US"/>
              <a:t>Remember, be clear and specific</a:t>
            </a:r>
          </a:p>
          <a:p>
            <a:r>
              <a:rPr lang="en-US"/>
              <a:t>Refine your questions</a:t>
            </a:r>
          </a:p>
          <a:p>
            <a:r>
              <a:rPr lang="en-US"/>
              <a:t>Ask for clarification or to expand on a section of the topic</a:t>
            </a:r>
          </a:p>
        </p:txBody>
      </p:sp>
    </p:spTree>
    <p:extLst>
      <p:ext uri="{BB962C8B-B14F-4D97-AF65-F5344CB8AC3E}">
        <p14:creationId xmlns:p14="http://schemas.microsoft.com/office/powerpoint/2010/main" val="3555578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80EB75-E8B6-46AA-A28A-B0D92AF0D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Brainstorming Examples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F509E-0798-072C-4241-F6065013E1D6}"/>
              </a:ext>
            </a:extLst>
          </p:cNvPr>
          <p:cNvSpPr txBox="1"/>
          <p:nvPr/>
        </p:nvSpPr>
        <p:spPr>
          <a:xfrm>
            <a:off x="838200" y="1587500"/>
            <a:ext cx="8394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say you want to start a podcast. </a:t>
            </a:r>
          </a:p>
          <a:p>
            <a:endParaRPr lang="en-US" dirty="0"/>
          </a:p>
          <a:p>
            <a:r>
              <a:rPr lang="en-US" dirty="0"/>
              <a:t>Ask one of the services, “I’d like to start a podcast. Here is my audience. What do I need to know to start my podcast? What equipment do I need, what services should I use, and what else do I need to know?”</a:t>
            </a:r>
          </a:p>
          <a:p>
            <a:endParaRPr lang="en-US" dirty="0"/>
          </a:p>
          <a:p>
            <a:r>
              <a:rPr lang="en-US" dirty="0"/>
              <a:t>Ask follow up questions like, what are some episode ideas, how do I host a podcast, or something similar. You can really dig into the areas of the issue you want to solve. </a:t>
            </a:r>
          </a:p>
        </p:txBody>
      </p:sp>
    </p:spTree>
    <p:extLst>
      <p:ext uri="{BB962C8B-B14F-4D97-AF65-F5344CB8AC3E}">
        <p14:creationId xmlns:p14="http://schemas.microsoft.com/office/powerpoint/2010/main" val="3461035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064753-0F7F-2627-DE67-FE07F600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-1"/>
            <a:ext cx="5486401" cy="1702955"/>
          </a:xfrm>
        </p:spPr>
        <p:txBody>
          <a:bodyPr/>
          <a:lstStyle/>
          <a:p>
            <a:r>
              <a:rPr lang="en-US" dirty="0"/>
              <a:t>Use Case 2:</a:t>
            </a:r>
            <a:br>
              <a:rPr lang="en-US" dirty="0"/>
            </a:br>
            <a:r>
              <a:rPr lang="en-US" dirty="0"/>
              <a:t>Advanced Search</a:t>
            </a:r>
          </a:p>
        </p:txBody>
      </p:sp>
      <p:pic>
        <p:nvPicPr>
          <p:cNvPr id="8" name="Picture Placeholder 7" descr="Child with a magnifying glass in a forest">
            <a:extLst>
              <a:ext uri="{FF2B5EF4-FFF2-40B4-BE49-F238E27FC236}">
                <a16:creationId xmlns:a16="http://schemas.microsoft.com/office/drawing/2014/main" id="{B1E09FB7-9B8B-1B66-8125-E461FF2BF5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356" r="20356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0F57D2-A4D1-8117-6929-26C61E532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Tools like Microsoft Co-Pilot can level up your search game.</a:t>
            </a:r>
          </a:p>
          <a:p>
            <a:endParaRPr lang="en-US" dirty="0"/>
          </a:p>
          <a:p>
            <a:r>
              <a:rPr lang="en-US" dirty="0"/>
              <a:t>Search your email, Teams messages, and files if you have a Co-Pilot license. </a:t>
            </a:r>
          </a:p>
          <a:p>
            <a:endParaRPr lang="en-US" dirty="0"/>
          </a:p>
          <a:p>
            <a:r>
              <a:rPr lang="en-US" dirty="0"/>
              <a:t>Search through your files deeply for files in OneDrive, SharePoint, and Teams.</a:t>
            </a:r>
          </a:p>
        </p:txBody>
      </p:sp>
    </p:spTree>
    <p:extLst>
      <p:ext uri="{BB962C8B-B14F-4D97-AF65-F5344CB8AC3E}">
        <p14:creationId xmlns:p14="http://schemas.microsoft.com/office/powerpoint/2010/main" val="1741592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80EB75-E8B6-46AA-A28A-B0D92AF0D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Copilot Advanced 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F509E-0798-072C-4241-F6065013E1D6}"/>
              </a:ext>
            </a:extLst>
          </p:cNvPr>
          <p:cNvSpPr txBox="1"/>
          <p:nvPr/>
        </p:nvSpPr>
        <p:spPr>
          <a:xfrm>
            <a:off x="838200" y="1587500"/>
            <a:ext cx="8394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you’ve been out of the office use the following prompt:</a:t>
            </a:r>
          </a:p>
          <a:p>
            <a:pPr lvl="1"/>
            <a:r>
              <a:rPr lang="en-US" i="1" dirty="0"/>
              <a:t>“Summarize my mails, teams messages and channel messages from the last two work weeks. List action items in a dedicated column. Please provide links to the items where possible. Suggest follow-ups if possible, in a dedicated column. The table should look like this: Type (Mail/Teams/Channel) | Topic | Summarization | Action item | Follow-up | Link. If I have been directly mentioned, make the font of the topic bold”</a:t>
            </a:r>
          </a:p>
          <a:p>
            <a:endParaRPr lang="en-US" i="1" dirty="0"/>
          </a:p>
          <a:p>
            <a:r>
              <a:rPr lang="en-US" dirty="0"/>
              <a:t>Searching for a document:</a:t>
            </a:r>
          </a:p>
          <a:p>
            <a:pPr lvl="1"/>
            <a:r>
              <a:rPr lang="en-US" i="1" dirty="0"/>
              <a:t>“I created a document about topic X. I don’t remember where exactly I stored it. Please search OneDrive, Teams, and SharePoint.”</a:t>
            </a:r>
          </a:p>
        </p:txBody>
      </p:sp>
    </p:spTree>
    <p:extLst>
      <p:ext uri="{BB962C8B-B14F-4D97-AF65-F5344CB8AC3E}">
        <p14:creationId xmlns:p14="http://schemas.microsoft.com/office/powerpoint/2010/main" val="152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A1AF-6E04-C5DB-DF90-ACB868A5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480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BCB79-3669-1CDD-F028-E4928F048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7341"/>
            <a:ext cx="3932237" cy="381158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Know your audience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Good thought leadership</a:t>
            </a:r>
          </a:p>
        </p:txBody>
      </p:sp>
      <p:pic>
        <p:nvPicPr>
          <p:cNvPr id="12" name="Picture Placeholder 11" descr="People in a classroom">
            <a:extLst>
              <a:ext uri="{FF2B5EF4-FFF2-40B4-BE49-F238E27FC236}">
                <a16:creationId xmlns:a16="http://schemas.microsoft.com/office/drawing/2014/main" id="{D35FFD14-0012-0328-0B89-64DEF21C82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373" r="20373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133483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064753-0F7F-2627-DE67-FE07F600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-1"/>
            <a:ext cx="5486401" cy="1702955"/>
          </a:xfrm>
        </p:spPr>
        <p:txBody>
          <a:bodyPr/>
          <a:lstStyle/>
          <a:p>
            <a:r>
              <a:rPr lang="en-US"/>
              <a:t>Use Case 3:</a:t>
            </a:r>
            <a:br>
              <a:rPr lang="en-US"/>
            </a:br>
            <a:r>
              <a:rPr lang="en-US"/>
              <a:t>Deeper Search</a:t>
            </a:r>
          </a:p>
        </p:txBody>
      </p:sp>
      <p:pic>
        <p:nvPicPr>
          <p:cNvPr id="8" name="Picture Placeholder 7" descr="Binoculars reflecting a sunset and laying on table by the sea">
            <a:extLst>
              <a:ext uri="{FF2B5EF4-FFF2-40B4-BE49-F238E27FC236}">
                <a16:creationId xmlns:a16="http://schemas.microsoft.com/office/drawing/2014/main" id="{B1E09FB7-9B8B-1B66-8125-E461FF2BF5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399" r="20399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0F57D2-A4D1-8117-6929-26C61E532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7443" y="2163226"/>
            <a:ext cx="3932237" cy="3811588"/>
          </a:xfrm>
        </p:spPr>
        <p:txBody>
          <a:bodyPr/>
          <a:lstStyle/>
          <a:p>
            <a:r>
              <a:rPr lang="en-US"/>
              <a:t>As the AI tools have improved, searching for more complex information is getting better and better.</a:t>
            </a:r>
          </a:p>
          <a:p>
            <a:endParaRPr lang="en-US"/>
          </a:p>
          <a:p>
            <a:r>
              <a:rPr lang="en-US"/>
              <a:t>The next time you need to search for something somewhat complex, ask the complex question to your favorite AI chatbot. </a:t>
            </a:r>
          </a:p>
          <a:p>
            <a:endParaRPr lang="en-US"/>
          </a:p>
          <a:p>
            <a:r>
              <a:rPr lang="en-US"/>
              <a:t>Refine the question and ask follow up questions. You can gain more context from AI. </a:t>
            </a:r>
          </a:p>
        </p:txBody>
      </p:sp>
    </p:spTree>
    <p:extLst>
      <p:ext uri="{BB962C8B-B14F-4D97-AF65-F5344CB8AC3E}">
        <p14:creationId xmlns:p14="http://schemas.microsoft.com/office/powerpoint/2010/main" val="1507109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55A9-0AE0-0665-4DA3-5E2EE448A1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800"/>
              <a:t>AI = Constant Evolution</a:t>
            </a:r>
          </a:p>
        </p:txBody>
      </p:sp>
    </p:spTree>
    <p:extLst>
      <p:ext uri="{BB962C8B-B14F-4D97-AF65-F5344CB8AC3E}">
        <p14:creationId xmlns:p14="http://schemas.microsoft.com/office/powerpoint/2010/main" val="628366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3B715-C5E0-A778-2036-1CA4B782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contact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23F71-B093-37D4-5CF3-4C8AC5076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Here, for the first time is where you ask people to contact you</a:t>
            </a:r>
          </a:p>
          <a:p>
            <a:r>
              <a:rPr lang="en-US" dirty="0"/>
              <a:t>Join my newsletter: </a:t>
            </a:r>
            <a:r>
              <a:rPr lang="en-US" dirty="0" err="1"/>
              <a:t>adamhannemann.com</a:t>
            </a:r>
            <a:r>
              <a:rPr lang="en-US" dirty="0"/>
              <a:t>/newsletter</a:t>
            </a:r>
          </a:p>
        </p:txBody>
      </p:sp>
    </p:spTree>
    <p:extLst>
      <p:ext uri="{BB962C8B-B14F-4D97-AF65-F5344CB8AC3E}">
        <p14:creationId xmlns:p14="http://schemas.microsoft.com/office/powerpoint/2010/main" val="280700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86CC24-139B-D248-DE40-94D094100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AI is Everywhere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C2355F-5855-3F72-B555-DD81C2944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9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674A62-FECC-6CB3-E7E3-B429D721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for Today</a:t>
            </a:r>
          </a:p>
        </p:txBody>
      </p:sp>
      <p:pic>
        <p:nvPicPr>
          <p:cNvPr id="10" name="Picture Placeholder 9" descr="Close up of checklist">
            <a:extLst>
              <a:ext uri="{FF2B5EF4-FFF2-40B4-BE49-F238E27FC236}">
                <a16:creationId xmlns:a16="http://schemas.microsoft.com/office/drawing/2014/main" id="{35AA7D0B-CCBC-E32B-D9A4-501C39130A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370" r="20370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2B528C-0812-2858-2F74-3C9CC1455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7341"/>
            <a:ext cx="4138612" cy="3811588"/>
          </a:xfrm>
        </p:spPr>
        <p:txBody>
          <a:bodyPr anchor="ctr"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/>
              <a:t>AI Tools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/>
              <a:t>Security/Privacy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/>
              <a:t>Prompting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/>
              <a:t>Use Cases</a:t>
            </a:r>
          </a:p>
        </p:txBody>
      </p:sp>
    </p:spTree>
    <p:extLst>
      <p:ext uri="{BB962C8B-B14F-4D97-AF65-F5344CB8AC3E}">
        <p14:creationId xmlns:p14="http://schemas.microsoft.com/office/powerpoint/2010/main" val="127561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3473F-D8C7-F911-75E8-BACE63230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BDDB6E-D2D6-A55F-A8FD-1357A8CAC0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98112" y="2805032"/>
            <a:ext cx="7515225" cy="1325562"/>
          </a:xfrm>
        </p:spPr>
        <p:txBody>
          <a:bodyPr/>
          <a:lstStyle/>
          <a:p>
            <a:r>
              <a:rPr lang="en-US"/>
              <a:t>Tools, Tools, Everywhere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26C559-C17E-AFFC-B279-EE3CC38C1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616" y="263055"/>
            <a:ext cx="1852812" cy="4519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9CF5859-1187-89E1-B21A-E519B60D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1" y="831612"/>
            <a:ext cx="732561" cy="7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7737BB-DB8D-2BD9-029B-D64746696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704" y="3908637"/>
            <a:ext cx="2560040" cy="7262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FB4E59-A8EA-E43E-746D-C121F2387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96" y="4424159"/>
            <a:ext cx="2516794" cy="8937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E7860E7-9AF5-603E-6A71-76E69D20AD9D}"/>
              </a:ext>
            </a:extLst>
          </p:cNvPr>
          <p:cNvSpPr txBox="1"/>
          <p:nvPr/>
        </p:nvSpPr>
        <p:spPr>
          <a:xfrm>
            <a:off x="1144885" y="1003816"/>
            <a:ext cx="170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ChatGPT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63B20C-6BB5-750B-7BC1-35C046EB2950}"/>
              </a:ext>
            </a:extLst>
          </p:cNvPr>
          <p:cNvGrpSpPr/>
          <p:nvPr/>
        </p:nvGrpSpPr>
        <p:grpSpPr>
          <a:xfrm>
            <a:off x="9288591" y="5117754"/>
            <a:ext cx="1495362" cy="504440"/>
            <a:chOff x="4760595" y="989931"/>
            <a:chExt cx="1495362" cy="504440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0AC6C636-68CB-BDB2-9890-AEB6BBE6F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0595" y="989931"/>
              <a:ext cx="504440" cy="504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5C7595-861F-0719-0901-6C934F8D4BAF}"/>
                </a:ext>
              </a:extLst>
            </p:cNvPr>
            <p:cNvSpPr txBox="1"/>
            <p:nvPr/>
          </p:nvSpPr>
          <p:spPr>
            <a:xfrm>
              <a:off x="5224906" y="1065359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DALL-E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B9F7E61-074A-7F60-B512-0427EF679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1209" y="4621138"/>
            <a:ext cx="1852812" cy="8033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0BCD3B-4B7A-E9BB-35D6-2C37017C47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304" b="6479"/>
          <a:stretch/>
        </p:blipFill>
        <p:spPr>
          <a:xfrm>
            <a:off x="3663316" y="5788867"/>
            <a:ext cx="2656338" cy="832942"/>
          </a:xfrm>
          <a:prstGeom prst="rect">
            <a:avLst/>
          </a:prstGeom>
        </p:spPr>
      </p:pic>
      <p:pic>
        <p:nvPicPr>
          <p:cNvPr id="1028" name="Picture 4" descr="Midjourney full logo transparent PNG - StickPNG">
            <a:extLst>
              <a:ext uri="{FF2B5EF4-FFF2-40B4-BE49-F238E27FC236}">
                <a16:creationId xmlns:a16="http://schemas.microsoft.com/office/drawing/2014/main" id="{516A258F-0CCA-F264-DF4C-8919F9074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3" b="25707"/>
          <a:stretch/>
        </p:blipFill>
        <p:spPr bwMode="auto">
          <a:xfrm>
            <a:off x="832922" y="5645209"/>
            <a:ext cx="2240973" cy="9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B45EE6E-71F2-65E0-8CE1-D89D888521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2166" y="4188868"/>
            <a:ext cx="2095332" cy="612570"/>
          </a:xfrm>
          <a:prstGeom prst="rect">
            <a:avLst/>
          </a:prstGeom>
        </p:spPr>
      </p:pic>
      <p:pic>
        <p:nvPicPr>
          <p:cNvPr id="6" name="Picture 2" descr="Copilot horizontal logo transparent PNG - StickPNG">
            <a:extLst>
              <a:ext uri="{FF2B5EF4-FFF2-40B4-BE49-F238E27FC236}">
                <a16:creationId xmlns:a16="http://schemas.microsoft.com/office/drawing/2014/main" id="{36D4466D-6065-3EBE-3F92-0E601586F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696" y="-2451326"/>
            <a:ext cx="140514" cy="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27371C1-4491-362F-208F-FBF3B220C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97" y="3831691"/>
            <a:ext cx="1297969" cy="98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reflies.ai">
            <a:extLst>
              <a:ext uri="{FF2B5EF4-FFF2-40B4-BE49-F238E27FC236}">
                <a16:creationId xmlns:a16="http://schemas.microsoft.com/office/drawing/2014/main" id="{2E8A1498-0B42-472D-1EA9-9E1FDA4C8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1" y="3621648"/>
            <a:ext cx="2793827" cy="7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w to Use Fathom AI: Step-by-Step Guideline in 2024">
            <a:extLst>
              <a:ext uri="{FF2B5EF4-FFF2-40B4-BE49-F238E27FC236}">
                <a16:creationId xmlns:a16="http://schemas.microsoft.com/office/drawing/2014/main" id="{60F15245-FE19-5ECE-BCBB-50E70B22B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92" y="1513371"/>
            <a:ext cx="1403936" cy="140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UD.AI - The World's No.1 AI Voice Recorder Brand">
            <a:extLst>
              <a:ext uri="{FF2B5EF4-FFF2-40B4-BE49-F238E27FC236}">
                <a16:creationId xmlns:a16="http://schemas.microsoft.com/office/drawing/2014/main" id="{3F18A709-8FE3-4F79-F24C-007D4DD05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07" y="1188482"/>
            <a:ext cx="2212421" cy="3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pilot horizontal logo transparent PNG - StickPNG">
            <a:extLst>
              <a:ext uri="{FF2B5EF4-FFF2-40B4-BE49-F238E27FC236}">
                <a16:creationId xmlns:a16="http://schemas.microsoft.com/office/drawing/2014/main" id="{F247EA24-F0FA-A08E-E692-0D443E6B4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91" y="2272008"/>
            <a:ext cx="2521628" cy="88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5DD67A43-260C-6F54-CA27-32611A905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028" y="2511467"/>
            <a:ext cx="2626429" cy="76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pollo.io 3.0 Signals the Future of Go-to-Market with AI-Powered  Assistance, Delivering 10x Sales Effectiveness">
            <a:extLst>
              <a:ext uri="{FF2B5EF4-FFF2-40B4-BE49-F238E27FC236}">
                <a16:creationId xmlns:a16="http://schemas.microsoft.com/office/drawing/2014/main" id="{F91B23E5-3752-951D-E585-A79921E2E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26087" r="12124" b="27430"/>
          <a:stretch/>
        </p:blipFill>
        <p:spPr bwMode="auto">
          <a:xfrm>
            <a:off x="7162074" y="5835537"/>
            <a:ext cx="2731226" cy="89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amless.AI Announces Record Growth for Q1 2023">
            <a:extLst>
              <a:ext uri="{FF2B5EF4-FFF2-40B4-BE49-F238E27FC236}">
                <a16:creationId xmlns:a16="http://schemas.microsoft.com/office/drawing/2014/main" id="{B0F66DE6-3199-1BC2-A2E9-067EB9044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55" y="259975"/>
            <a:ext cx="2819157" cy="158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alesforce AI Solutions: AI + Data + CRM">
            <a:extLst>
              <a:ext uri="{FF2B5EF4-FFF2-40B4-BE49-F238E27FC236}">
                <a16:creationId xmlns:a16="http://schemas.microsoft.com/office/drawing/2014/main" id="{FA51A699-1C83-1020-6DB8-00A7B9555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06" y="734984"/>
            <a:ext cx="2567870" cy="256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2842CB2B-5735-3352-9A60-AEEB19414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38" y="4721385"/>
            <a:ext cx="1199648" cy="44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iri - Wikipedia">
            <a:extLst>
              <a:ext uri="{FF2B5EF4-FFF2-40B4-BE49-F238E27FC236}">
                <a16:creationId xmlns:a16="http://schemas.microsoft.com/office/drawing/2014/main" id="{29EF9275-F219-76A5-84D3-990431797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00" y="351781"/>
            <a:ext cx="1472674" cy="145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68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03D9BE-0442-83CD-8107-66E3F4D26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131" y="2766219"/>
            <a:ext cx="7513738" cy="1325563"/>
          </a:xfrm>
        </p:spPr>
        <p:txBody>
          <a:bodyPr/>
          <a:lstStyle/>
          <a:p>
            <a:r>
              <a:rPr lang="en-US"/>
              <a:t>Tools, Tools, Everywhere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FBE885-ACB1-666D-6226-9C5797440F85}"/>
              </a:ext>
            </a:extLst>
          </p:cNvPr>
          <p:cNvGrpSpPr/>
          <p:nvPr/>
        </p:nvGrpSpPr>
        <p:grpSpPr>
          <a:xfrm>
            <a:off x="519225" y="358902"/>
            <a:ext cx="3393550" cy="2097052"/>
            <a:chOff x="409114" y="1195308"/>
            <a:chExt cx="3393550" cy="212340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E17B547-571C-2D35-3C2E-99E0B1F22FFC}"/>
                </a:ext>
              </a:extLst>
            </p:cNvPr>
            <p:cNvSpPr/>
            <p:nvPr/>
          </p:nvSpPr>
          <p:spPr>
            <a:xfrm>
              <a:off x="409115" y="1338331"/>
              <a:ext cx="3393549" cy="198038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CA06A11-908C-B3A1-E7B1-7E11C5A3DEC2}"/>
                </a:ext>
              </a:extLst>
            </p:cNvPr>
            <p:cNvSpPr/>
            <p:nvPr/>
          </p:nvSpPr>
          <p:spPr>
            <a:xfrm>
              <a:off x="409114" y="1195308"/>
              <a:ext cx="3393549" cy="573078"/>
            </a:xfrm>
            <a:prstGeom prst="roundRect">
              <a:avLst>
                <a:gd name="adj" fmla="val 38387"/>
              </a:avLst>
            </a:prstGeom>
            <a:solidFill>
              <a:schemeClr val="bg1">
                <a:lumMod val="85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Writing &amp; Content Creation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A7C593-1030-0AB1-6A1E-C54D60D34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092" y="1095947"/>
            <a:ext cx="1198877" cy="2924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1569292-EDD4-012F-BC89-E0C067834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92" y="1059733"/>
            <a:ext cx="504440" cy="5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04A78B-F6A6-36BC-EFB6-42BFAC127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83" y="1874437"/>
            <a:ext cx="1256027" cy="356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CE4443-5380-62B1-226A-20F7DB087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503" y="1476074"/>
            <a:ext cx="1166977" cy="41439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4EBCCB-D5F1-E10A-32B8-E34F5754C73B}"/>
              </a:ext>
            </a:extLst>
          </p:cNvPr>
          <p:cNvGrpSpPr/>
          <p:nvPr/>
        </p:nvGrpSpPr>
        <p:grpSpPr>
          <a:xfrm>
            <a:off x="4582959" y="358902"/>
            <a:ext cx="3393550" cy="2097052"/>
            <a:chOff x="409114" y="1195308"/>
            <a:chExt cx="3393550" cy="212340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452DCCA-4533-B387-3E2E-C1396344207E}"/>
                </a:ext>
              </a:extLst>
            </p:cNvPr>
            <p:cNvSpPr/>
            <p:nvPr/>
          </p:nvSpPr>
          <p:spPr>
            <a:xfrm>
              <a:off x="409115" y="1338331"/>
              <a:ext cx="3393549" cy="198038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599B073-EEFB-B8DF-0C94-4DD24D653796}"/>
                </a:ext>
              </a:extLst>
            </p:cNvPr>
            <p:cNvSpPr/>
            <p:nvPr/>
          </p:nvSpPr>
          <p:spPr>
            <a:xfrm>
              <a:off x="409114" y="1195308"/>
              <a:ext cx="3393549" cy="573078"/>
            </a:xfrm>
            <a:prstGeom prst="roundRect">
              <a:avLst>
                <a:gd name="adj" fmla="val 38387"/>
              </a:avLst>
            </a:prstGeom>
            <a:solidFill>
              <a:schemeClr val="bg1">
                <a:lumMod val="85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Graphics &amp; Image Creation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5845AE6-7422-BEBC-E312-125580051406}"/>
              </a:ext>
            </a:extLst>
          </p:cNvPr>
          <p:cNvSpPr txBox="1"/>
          <p:nvPr/>
        </p:nvSpPr>
        <p:spPr>
          <a:xfrm>
            <a:off x="1189896" y="112277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ChatGPT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6F4E0D1-DE30-1C9A-49FF-6A8C877F0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95" y="989931"/>
            <a:ext cx="504440" cy="5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5D38D09-01B3-686E-8D9D-6CD310012DE6}"/>
              </a:ext>
            </a:extLst>
          </p:cNvPr>
          <p:cNvSpPr txBox="1"/>
          <p:nvPr/>
        </p:nvSpPr>
        <p:spPr>
          <a:xfrm>
            <a:off x="5224906" y="106535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DALL-E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DA027FD-F095-50B4-0C61-036219AF5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648" y="1070943"/>
            <a:ext cx="999988" cy="4335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52E923-7FBE-E889-F258-0BCDA228BB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304" b="6479"/>
          <a:stretch/>
        </p:blipFill>
        <p:spPr>
          <a:xfrm>
            <a:off x="4877887" y="1560289"/>
            <a:ext cx="1177838" cy="369332"/>
          </a:xfrm>
          <a:prstGeom prst="rect">
            <a:avLst/>
          </a:prstGeom>
        </p:spPr>
      </p:pic>
      <p:pic>
        <p:nvPicPr>
          <p:cNvPr id="1028" name="Picture 4" descr="Midjourney full logo transparent PNG - StickPNG">
            <a:extLst>
              <a:ext uri="{FF2B5EF4-FFF2-40B4-BE49-F238E27FC236}">
                <a16:creationId xmlns:a16="http://schemas.microsoft.com/office/drawing/2014/main" id="{596577E5-522D-9FF4-63FD-16AE9089B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3" b="25707"/>
          <a:stretch/>
        </p:blipFill>
        <p:spPr bwMode="auto">
          <a:xfrm>
            <a:off x="6382475" y="1693307"/>
            <a:ext cx="1369604" cy="55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129F62-A3F6-7000-18B0-4D41DF0600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6727" y="1995539"/>
            <a:ext cx="1280158" cy="374254"/>
          </a:xfrm>
          <a:prstGeom prst="rect">
            <a:avLst/>
          </a:prstGeom>
        </p:spPr>
      </p:pic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id="{D010B798-B527-6AE5-C2A9-FE4348452C29}"/>
              </a:ext>
            </a:extLst>
          </p:cNvPr>
          <p:cNvSpPr/>
          <p:nvPr/>
        </p:nvSpPr>
        <p:spPr>
          <a:xfrm>
            <a:off x="8440820" y="501393"/>
            <a:ext cx="3393549" cy="1955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19">
            <a:extLst>
              <a:ext uri="{FF2B5EF4-FFF2-40B4-BE49-F238E27FC236}">
                <a16:creationId xmlns:a16="http://schemas.microsoft.com/office/drawing/2014/main" id="{D4B56B66-AB20-D31D-0C27-A8CB9A47E32E}"/>
              </a:ext>
            </a:extLst>
          </p:cNvPr>
          <p:cNvSpPr/>
          <p:nvPr/>
        </p:nvSpPr>
        <p:spPr>
          <a:xfrm>
            <a:off x="8440819" y="360145"/>
            <a:ext cx="3393549" cy="565965"/>
          </a:xfrm>
          <a:prstGeom prst="roundRect">
            <a:avLst>
              <a:gd name="adj" fmla="val 38387"/>
            </a:avLst>
          </a:prstGeom>
          <a:solidFill>
            <a:schemeClr val="bg1">
              <a:lumMod val="85000"/>
            </a:schemeClr>
          </a:solidFill>
          <a:ln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Meeting Summarization</a:t>
            </a:r>
          </a:p>
        </p:txBody>
      </p:sp>
      <p:pic>
        <p:nvPicPr>
          <p:cNvPr id="4" name="Picture 2" descr="Copilot horizontal logo transparent PNG - StickPNG">
            <a:extLst>
              <a:ext uri="{FF2B5EF4-FFF2-40B4-BE49-F238E27FC236}">
                <a16:creationId xmlns:a16="http://schemas.microsoft.com/office/drawing/2014/main" id="{8138B011-0A4B-C0EC-89A6-A13CE59E8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87" y="1022463"/>
            <a:ext cx="1370012" cy="48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pilot horizontal logo transparent PNG - StickPNG">
            <a:extLst>
              <a:ext uri="{FF2B5EF4-FFF2-40B4-BE49-F238E27FC236}">
                <a16:creationId xmlns:a16="http://schemas.microsoft.com/office/drawing/2014/main" id="{CE894B4B-23FF-A618-631B-3594B4B72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696" y="-2451326"/>
            <a:ext cx="140514" cy="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6729AF9-B141-DC1E-FA1F-58E77DB3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488" y="989931"/>
            <a:ext cx="925298" cy="7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reflies.ai">
            <a:extLst>
              <a:ext uri="{FF2B5EF4-FFF2-40B4-BE49-F238E27FC236}">
                <a16:creationId xmlns:a16="http://schemas.microsoft.com/office/drawing/2014/main" id="{F17B1B33-1445-0ED9-4875-2D87E8C2D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309" y="1655184"/>
            <a:ext cx="1317473" cy="3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w to Use Fathom AI: Step-by-Step Guideline in 2024">
            <a:extLst>
              <a:ext uri="{FF2B5EF4-FFF2-40B4-BE49-F238E27FC236}">
                <a16:creationId xmlns:a16="http://schemas.microsoft.com/office/drawing/2014/main" id="{AAFD9647-8B0C-618A-79BF-545574CB8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522" y="1560289"/>
            <a:ext cx="785734" cy="78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UD.AI - The World's No.1 AI Voice Recorder Brand">
            <a:extLst>
              <a:ext uri="{FF2B5EF4-FFF2-40B4-BE49-F238E27FC236}">
                <a16:creationId xmlns:a16="http://schemas.microsoft.com/office/drawing/2014/main" id="{B0D4AA2A-1869-48A2-D218-2A348F673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605" y="2082308"/>
            <a:ext cx="1164271" cy="20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pilot horizontal logo transparent PNG - StickPNG">
            <a:extLst>
              <a:ext uri="{FF2B5EF4-FFF2-40B4-BE49-F238E27FC236}">
                <a16:creationId xmlns:a16="http://schemas.microsoft.com/office/drawing/2014/main" id="{EE597DFC-40DA-A2CA-E0A6-BB05F1AD5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21" y="1853224"/>
            <a:ext cx="1370012" cy="48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36D8B5EC-8707-E30A-ABB3-443FFE9FC8E9}"/>
              </a:ext>
            </a:extLst>
          </p:cNvPr>
          <p:cNvSpPr/>
          <p:nvPr/>
        </p:nvSpPr>
        <p:spPr>
          <a:xfrm>
            <a:off x="1831357" y="4233030"/>
            <a:ext cx="3393549" cy="1955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B4B2FBB1-0F02-3946-D7F0-4DE06A9329EB}"/>
              </a:ext>
            </a:extLst>
          </p:cNvPr>
          <p:cNvSpPr/>
          <p:nvPr/>
        </p:nvSpPr>
        <p:spPr>
          <a:xfrm>
            <a:off x="1831356" y="4091782"/>
            <a:ext cx="3393549" cy="565965"/>
          </a:xfrm>
          <a:prstGeom prst="roundRect">
            <a:avLst>
              <a:gd name="adj" fmla="val 38387"/>
            </a:avLst>
          </a:prstGeom>
          <a:solidFill>
            <a:schemeClr val="bg1">
              <a:lumMod val="85000"/>
            </a:schemeClr>
          </a:solidFill>
          <a:ln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Sales &amp; Marketing</a:t>
            </a:r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BC8EB92E-A6AE-8D79-19E1-8ED17AD2BBD0}"/>
              </a:ext>
            </a:extLst>
          </p:cNvPr>
          <p:cNvSpPr/>
          <p:nvPr/>
        </p:nvSpPr>
        <p:spPr>
          <a:xfrm>
            <a:off x="6744044" y="4186791"/>
            <a:ext cx="3393549" cy="1955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59DAF2DF-D8C4-8B7C-34E5-CF75702854C2}"/>
              </a:ext>
            </a:extLst>
          </p:cNvPr>
          <p:cNvSpPr/>
          <p:nvPr/>
        </p:nvSpPr>
        <p:spPr>
          <a:xfrm>
            <a:off x="6744043" y="4045543"/>
            <a:ext cx="3393549" cy="565965"/>
          </a:xfrm>
          <a:prstGeom prst="roundRect">
            <a:avLst>
              <a:gd name="adj" fmla="val 38387"/>
            </a:avLst>
          </a:prstGeom>
          <a:solidFill>
            <a:schemeClr val="bg1">
              <a:lumMod val="85000"/>
            </a:schemeClr>
          </a:solidFill>
          <a:ln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Universal / Mobile Tools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61BCDF28-9519-9B4B-0292-3123D42A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583" y="4784916"/>
            <a:ext cx="1329075" cy="3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pollo.io 3.0 Signals the Future of Go-to-Market with AI-Powered  Assistance, Delivering 10x Sales Effectiveness">
            <a:extLst>
              <a:ext uri="{FF2B5EF4-FFF2-40B4-BE49-F238E27FC236}">
                <a16:creationId xmlns:a16="http://schemas.microsoft.com/office/drawing/2014/main" id="{D953687C-AB2C-2D8C-DAAE-83AB3345A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26087" r="12124" b="27430"/>
          <a:stretch/>
        </p:blipFill>
        <p:spPr bwMode="auto">
          <a:xfrm>
            <a:off x="2054406" y="5376686"/>
            <a:ext cx="1438351" cy="4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amless.AI Announces Record Growth for Q1 2023">
            <a:extLst>
              <a:ext uri="{FF2B5EF4-FFF2-40B4-BE49-F238E27FC236}">
                <a16:creationId xmlns:a16="http://schemas.microsoft.com/office/drawing/2014/main" id="{041E99DC-E594-8283-AB83-8FD6834BF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16" y="4634890"/>
            <a:ext cx="1391031" cy="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alesforce AI Solutions: AI + Data + CRM">
            <a:extLst>
              <a:ext uri="{FF2B5EF4-FFF2-40B4-BE49-F238E27FC236}">
                <a16:creationId xmlns:a16="http://schemas.microsoft.com/office/drawing/2014/main" id="{066CB0BB-C4DA-9844-1D15-DA3639C7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130" y="4930100"/>
            <a:ext cx="1438352" cy="143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6F09F42D-5B62-24FA-C355-C732002C1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38" y="4721385"/>
            <a:ext cx="1199648" cy="44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pilot horizontal logo transparent PNG - StickPNG">
            <a:extLst>
              <a:ext uri="{FF2B5EF4-FFF2-40B4-BE49-F238E27FC236}">
                <a16:creationId xmlns:a16="http://schemas.microsoft.com/office/drawing/2014/main" id="{53084AEE-D0A3-F8BF-58E0-5B68883D6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42" y="5449850"/>
            <a:ext cx="1370012" cy="48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iri - Wikipedia">
            <a:extLst>
              <a:ext uri="{FF2B5EF4-FFF2-40B4-BE49-F238E27FC236}">
                <a16:creationId xmlns:a16="http://schemas.microsoft.com/office/drawing/2014/main" id="{2A302CBF-F623-AD71-8976-06083539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022" y="4706517"/>
            <a:ext cx="611847" cy="60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E6505A1C-FB32-6773-9905-837DDD369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949" y="4757136"/>
            <a:ext cx="504440" cy="5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306FFF-CA55-FAC0-E5A4-02F41B964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8635" y="5482241"/>
            <a:ext cx="1166977" cy="41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40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A3D5C8-7ECD-6D31-7FEC-51C993FF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Know the Risks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8A685E-C294-F82E-7D7A-CD71C6CCD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2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2DCE9-BB85-63F3-6298-F81B575B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5003801" cy="1600200"/>
          </a:xfrm>
        </p:spPr>
        <p:txBody>
          <a:bodyPr/>
          <a:lstStyle/>
          <a:p>
            <a:r>
              <a:rPr lang="en-US"/>
              <a:t>Security &amp; Privacy Concerns</a:t>
            </a:r>
          </a:p>
        </p:txBody>
      </p:sp>
      <p:pic>
        <p:nvPicPr>
          <p:cNvPr id="6" name="Picture Placeholder 5" descr="A person holding a padlock&#10;&#10;AI-generated content may be incorrect.">
            <a:extLst>
              <a:ext uri="{FF2B5EF4-FFF2-40B4-BE49-F238E27FC236}">
                <a16:creationId xmlns:a16="http://schemas.microsoft.com/office/drawing/2014/main" id="{6042D31B-E40A-9EF2-94FC-EDB5D64C68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BAE6D-67B5-490D-581E-F4DA53308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7341"/>
            <a:ext cx="4773612" cy="3811588"/>
          </a:xfrm>
        </p:spPr>
        <p:txBody>
          <a:bodyPr anchor="ctr">
            <a:normAutofit/>
          </a:bodyPr>
          <a:lstStyle/>
          <a:p>
            <a:pPr marL="342900" indent="-342900">
              <a:lnSpc>
                <a:spcPct val="140000"/>
              </a:lnSpc>
              <a:buFont typeface="Wingdings" pitchFamily="2" charset="2"/>
              <a:buChar char="ü"/>
            </a:pPr>
            <a:r>
              <a:rPr lang="en-US" sz="2400"/>
              <a:t>Third Party Data Sharing</a:t>
            </a:r>
          </a:p>
          <a:p>
            <a:pPr marL="342900" indent="-342900">
              <a:lnSpc>
                <a:spcPct val="140000"/>
              </a:lnSpc>
              <a:buFont typeface="Wingdings" pitchFamily="2" charset="2"/>
              <a:buChar char="ü"/>
            </a:pPr>
            <a:r>
              <a:rPr lang="en-US" sz="2400"/>
              <a:t>Compliance Issues</a:t>
            </a:r>
          </a:p>
          <a:p>
            <a:pPr marL="342900" indent="-342900">
              <a:lnSpc>
                <a:spcPct val="140000"/>
              </a:lnSpc>
              <a:buFont typeface="Wingdings" pitchFamily="2" charset="2"/>
              <a:buChar char="ü"/>
            </a:pPr>
            <a:r>
              <a:rPr lang="en-US" sz="2400"/>
              <a:t>Geographical Issues</a:t>
            </a:r>
          </a:p>
          <a:p>
            <a:pPr marL="342900" indent="-342900">
              <a:lnSpc>
                <a:spcPct val="140000"/>
              </a:lnSpc>
              <a:buFont typeface="Wingdings" pitchFamily="2" charset="2"/>
              <a:buChar char="ü"/>
            </a:pPr>
            <a:r>
              <a:rPr lang="en-US" sz="2400"/>
              <a:t>Accuracy and Reliability Issues</a:t>
            </a:r>
          </a:p>
          <a:p>
            <a:pPr marL="342900" indent="-342900">
              <a:lnSpc>
                <a:spcPct val="140000"/>
              </a:lnSpc>
              <a:buFont typeface="Wingdings" pitchFamily="2" charset="2"/>
              <a:buChar char="ü"/>
            </a:pPr>
            <a:r>
              <a:rPr lang="en-US" sz="2400"/>
              <a:t>Shadow AI</a:t>
            </a:r>
          </a:p>
          <a:p>
            <a:pPr marL="342900" indent="-342900">
              <a:lnSpc>
                <a:spcPct val="140000"/>
              </a:lnSpc>
              <a:buFont typeface="Wingdings" pitchFamily="2" charset="2"/>
              <a:buChar char="ü"/>
            </a:pPr>
            <a:r>
              <a:rPr lang="en-US" sz="2400"/>
              <a:t>Data Access Issues</a:t>
            </a:r>
          </a:p>
        </p:txBody>
      </p:sp>
    </p:spTree>
    <p:extLst>
      <p:ext uri="{BB962C8B-B14F-4D97-AF65-F5344CB8AC3E}">
        <p14:creationId xmlns:p14="http://schemas.microsoft.com/office/powerpoint/2010/main" val="150330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60437-4FE5-FD13-3167-120319D2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800" dirty="0"/>
              <a:t>Prompting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Known Good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E1489-9779-2F8D-C346-17F906C1A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45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10157</TotalTime>
  <Words>778</Words>
  <Application>Microsoft Macintosh PowerPoint</Application>
  <PresentationFormat>Widescreen</PresentationFormat>
  <Paragraphs>93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Arial</vt:lpstr>
      <vt:lpstr>Avenir Black Oblique</vt:lpstr>
      <vt:lpstr>Avenir Book</vt:lpstr>
      <vt:lpstr>Avenir Next Demi Bold</vt:lpstr>
      <vt:lpstr>Avenir Next Heavy</vt:lpstr>
      <vt:lpstr>Avenir Next Medium</vt:lpstr>
      <vt:lpstr>Wingdings</vt:lpstr>
      <vt:lpstr>Office Theme</vt:lpstr>
      <vt:lpstr>AI Thought Leadership</vt:lpstr>
      <vt:lpstr>Overview</vt:lpstr>
      <vt:lpstr>AI is Everywhere</vt:lpstr>
      <vt:lpstr>Goals for Today</vt:lpstr>
      <vt:lpstr>Tools, Tools, Everywhere</vt:lpstr>
      <vt:lpstr>Tools, Tools, Everywhere</vt:lpstr>
      <vt:lpstr>Know the Risks</vt:lpstr>
      <vt:lpstr>Security &amp; Privacy Concerns</vt:lpstr>
      <vt:lpstr>Prompting  Known Good Practices</vt:lpstr>
      <vt:lpstr>Be Clear and Specific</vt:lpstr>
      <vt:lpstr>Set Boundaries</vt:lpstr>
      <vt:lpstr>Chain Requests</vt:lpstr>
      <vt:lpstr>Provide Examples</vt:lpstr>
      <vt:lpstr>Tell AI What Did/Did Not Work</vt:lpstr>
      <vt:lpstr>Play with the tools</vt:lpstr>
      <vt:lpstr>Use Case 1: Brainstorming</vt:lpstr>
      <vt:lpstr>Brainstorming Examples</vt:lpstr>
      <vt:lpstr>Use Case 2: Advanced Search</vt:lpstr>
      <vt:lpstr>Copilot Advanced Search</vt:lpstr>
      <vt:lpstr>Use Case 3: Deeper Search</vt:lpstr>
      <vt:lpstr>AI = Constant Evolution</vt:lpstr>
      <vt:lpstr>How to 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Thought Leadership</dc:title>
  <dc:creator>Adam Hannemann</dc:creator>
  <cp:lastModifiedBy>Adam Hannemann</cp:lastModifiedBy>
  <cp:revision>2</cp:revision>
  <dcterms:created xsi:type="dcterms:W3CDTF">2024-05-21T23:07:44Z</dcterms:created>
  <dcterms:modified xsi:type="dcterms:W3CDTF">2025-06-19T16:51:06Z</dcterms:modified>
</cp:coreProperties>
</file>